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1" r:id="rId3"/>
    <p:sldId id="258" r:id="rId4"/>
    <p:sldId id="259" r:id="rId5"/>
    <p:sldId id="262" r:id="rId6"/>
    <p:sldId id="260" r:id="rId7"/>
    <p:sldId id="26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2" d="100"/>
          <a:sy n="72" d="100"/>
        </p:scale>
        <p:origin x="4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E724F-D45E-4F89-A5C8-EA112FCBABBB}" type="datetimeFigureOut">
              <a:rPr lang="en-US" smtClean="0"/>
              <a:t>3/22/2020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C0022-4A98-4F99-BC47-937BEAB08C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5420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E724F-D45E-4F89-A5C8-EA112FCBABBB}" type="datetimeFigureOut">
              <a:rPr lang="en-US" smtClean="0"/>
              <a:t>3/22/2020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C0022-4A98-4F99-BC47-937BEAB08C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4476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E724F-D45E-4F89-A5C8-EA112FCBABBB}" type="datetimeFigureOut">
              <a:rPr lang="en-US" smtClean="0"/>
              <a:t>3/22/2020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C0022-4A98-4F99-BC47-937BEAB08C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500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E724F-D45E-4F89-A5C8-EA112FCBABBB}" type="datetimeFigureOut">
              <a:rPr lang="en-US" smtClean="0"/>
              <a:t>3/22/2020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C0022-4A98-4F99-BC47-937BEAB08C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852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E724F-D45E-4F89-A5C8-EA112FCBABBB}" type="datetimeFigureOut">
              <a:rPr lang="en-US" smtClean="0"/>
              <a:t>3/22/2020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C0022-4A98-4F99-BC47-937BEAB08C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789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E724F-D45E-4F89-A5C8-EA112FCBABBB}" type="datetimeFigureOut">
              <a:rPr lang="en-US" smtClean="0"/>
              <a:t>3/22/2020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C0022-4A98-4F99-BC47-937BEAB08C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9697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E724F-D45E-4F89-A5C8-EA112FCBABBB}" type="datetimeFigureOut">
              <a:rPr lang="en-US" smtClean="0"/>
              <a:t>3/22/2020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C0022-4A98-4F99-BC47-937BEAB08C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011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E724F-D45E-4F89-A5C8-EA112FCBABBB}" type="datetimeFigureOut">
              <a:rPr lang="en-US" smtClean="0"/>
              <a:t>3/22/2020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C0022-4A98-4F99-BC47-937BEAB08C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898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E724F-D45E-4F89-A5C8-EA112FCBABBB}" type="datetimeFigureOut">
              <a:rPr lang="en-US" smtClean="0"/>
              <a:t>3/22/2020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C0022-4A98-4F99-BC47-937BEAB08C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184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E724F-D45E-4F89-A5C8-EA112FCBABBB}" type="datetimeFigureOut">
              <a:rPr lang="en-US" smtClean="0"/>
              <a:t>3/22/2020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C0022-4A98-4F99-BC47-937BEAB08C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7600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E724F-D45E-4F89-A5C8-EA112FCBABBB}" type="datetimeFigureOut">
              <a:rPr lang="en-US" smtClean="0"/>
              <a:t>3/22/2020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C0022-4A98-4F99-BC47-937BEAB08C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3640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DE724F-D45E-4F89-A5C8-EA112FCBABBB}" type="datetimeFigureOut">
              <a:rPr lang="en-US" smtClean="0"/>
              <a:t>3/22/2020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AC0022-4A98-4F99-BC47-937BEAB08C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365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63286" y="114300"/>
            <a:ext cx="11887199" cy="130628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Bottom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i="1" cap="none" spc="0" dirty="0">
                <a:ln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Wall </a:t>
            </a:r>
            <a:r>
              <a:rPr lang="en-US" sz="5400" b="1" i="1" cap="none" spc="0">
                <a:ln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Separation</a:t>
            </a:r>
            <a:endParaRPr lang="en-US" sz="5400" b="1" i="1" cap="none" spc="0" dirty="0">
              <a:ln/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991241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 fontScale="92500" lnSpcReduction="10000"/>
          </a:bodyPr>
          <a:lstStyle/>
          <a:p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United States is founded on laws, but it also stands on metaphors</a:t>
            </a:r>
          </a:p>
          <a:p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American life there is no more controversial metaphor than Jefferson’s “</a:t>
            </a:r>
            <a:r>
              <a:rPr lang="en-US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Wall of separation between church and state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</a:p>
          <a:p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metaphor was established not any founding documents, but in Jefferson’s January 1, 1802 letter to the Danbury Baptists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2492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 fontScale="92500" lnSpcReduction="20000"/>
          </a:bodyPr>
          <a:lstStyle/>
          <a:p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Danbury Baptists lived in a state in which Congregationalism was the established church</a:t>
            </a:r>
          </a:p>
          <a:p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Baptists in the early republic were separationists, much unlike today</a:t>
            </a:r>
          </a:p>
          <a:p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Jefferson did, in fact, believe in God </a:t>
            </a:r>
          </a:p>
          <a:p>
            <a:pPr lvl="1"/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 famously created the Jefferson Bible, where he removed the supernatural qualities of Jesus from the </a:t>
            </a:r>
            <a:r>
              <a:rPr lang="en-US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Bible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and instead, focused on the model of Jesus as a moral teacher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5577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4351338"/>
          </a:xfrm>
        </p:spPr>
        <p:txBody>
          <a:bodyPr>
            <a:noAutofit/>
          </a:bodyPr>
          <a:lstStyle/>
          <a:p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Jefferson was a product of the Enlightenment, where he used rational and logical thought to fully discover the nature of God </a:t>
            </a:r>
          </a:p>
          <a:p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degree to which Jefferson was a deist is a subject of intense debate</a:t>
            </a:r>
          </a:p>
        </p:txBody>
      </p:sp>
    </p:spTree>
    <p:extLst>
      <p:ext uri="{BB962C8B-B14F-4D97-AF65-F5344CB8AC3E}">
        <p14:creationId xmlns:p14="http://schemas.microsoft.com/office/powerpoint/2010/main" val="2366077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4391696"/>
          </a:xfrm>
        </p:spPr>
        <p:txBody>
          <a:bodyPr>
            <a:noAutofit/>
          </a:bodyPr>
          <a:lstStyle/>
          <a:p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Jefferson’s </a:t>
            </a:r>
            <a:r>
              <a:rPr lang="en-US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Letter to the Danbury Baptists 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was written to show his sympathy for their position, as the church opposed the establishment of an official church for the state of Connecticut </a:t>
            </a:r>
          </a:p>
          <a:p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 this point in our nation’s history, the issue of whether a </a:t>
            </a:r>
            <a:r>
              <a:rPr lang="en-US" sz="54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state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could have an official religious connection was not settled </a:t>
            </a:r>
          </a:p>
        </p:txBody>
      </p:sp>
    </p:spTree>
    <p:extLst>
      <p:ext uri="{BB962C8B-B14F-4D97-AF65-F5344CB8AC3E}">
        <p14:creationId xmlns:p14="http://schemas.microsoft.com/office/powerpoint/2010/main" val="477647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Since then this metaphor has dominated debates inside and outside the courtroom</a:t>
            </a:r>
          </a:p>
          <a:p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Democrats used to stand with Jefferson and the Danbury Baptists</a:t>
            </a:r>
          </a:p>
          <a:p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However, since the defeat of John Kerry to George W. Bush in 2004 the Democratic Party has gotten religion</a:t>
            </a:r>
          </a:p>
        </p:txBody>
      </p:sp>
    </p:spTree>
    <p:extLst>
      <p:ext uri="{BB962C8B-B14F-4D97-AF65-F5344CB8AC3E}">
        <p14:creationId xmlns:p14="http://schemas.microsoft.com/office/powerpoint/2010/main" val="1427571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the 2008 election season Democratic presidential candidates gathered for debates on questions of faith and morals</a:t>
            </a:r>
          </a:p>
          <a:p>
            <a:pPr lvl="1"/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Barack Obama referred to himself as a “Committed Christian”</a:t>
            </a:r>
          </a:p>
        </p:txBody>
      </p:sp>
    </p:spTree>
    <p:extLst>
      <p:ext uri="{BB962C8B-B14F-4D97-AF65-F5344CB8AC3E}">
        <p14:creationId xmlns:p14="http://schemas.microsoft.com/office/powerpoint/2010/main" val="313539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285</Words>
  <Application>Microsoft Office PowerPoint</Application>
  <PresentationFormat>Widescreen</PresentationFormat>
  <Paragraphs>17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CVUSD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Bradley, Richard</dc:creator>
  <cp:lastModifiedBy>Rich Bradley</cp:lastModifiedBy>
  <cp:revision>8</cp:revision>
  <dcterms:created xsi:type="dcterms:W3CDTF">2014-09-07T15:32:14Z</dcterms:created>
  <dcterms:modified xsi:type="dcterms:W3CDTF">2020-03-22T20:06:24Z</dcterms:modified>
</cp:coreProperties>
</file>