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85" r:id="rId3"/>
    <p:sldId id="278" r:id="rId4"/>
    <p:sldId id="286" r:id="rId5"/>
    <p:sldId id="287" r:id="rId6"/>
    <p:sldId id="288" r:id="rId7"/>
    <p:sldId id="279" r:id="rId8"/>
    <p:sldId id="281" r:id="rId9"/>
    <p:sldId id="273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9A293E-0166-4AC7-A6C9-96C9D986323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74475B8-1B5D-46EB-A04C-6871E6CA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90ED1A4-BD80-4483-9D71-DCBCC7ED5FC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6D28D6E-C6D2-464E-8D16-9783001A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3C83-ABDC-4398-B938-BEAF7D8DCA2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19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638CC-1476-45F5-AFB7-463F883F850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E906-17C6-4247-8CAC-4EDECD7F832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E71B-8F0E-4A9B-8983-7CB35327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772" y="1066800"/>
            <a:ext cx="11865428" cy="5880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As of 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January, 2019, 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there 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is a 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Republican majority in 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 Senate and a Democrat majority in the House, with a Republican president</a:t>
            </a:r>
            <a:endParaRPr lang="en-US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 political landscape of this country will change dramatically as a 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result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77800" y="88901"/>
            <a:ext cx="11836400" cy="97789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Cooper Black" panose="0208090404030B020404" pitchFamily="18" charset="0"/>
              </a:rPr>
              <a:t>Split Congress – 2019-2021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86" y="127000"/>
            <a:ext cx="9059798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84" y="110066"/>
            <a:ext cx="8199476" cy="66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871537"/>
            <a:ext cx="71437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1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99" y="0"/>
            <a:ext cx="896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55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12192000" cy="5930899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arenR"/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What are the artists implying is the relationship between Congress and the </a:t>
            </a:r>
            <a:r>
              <a:rPr lang="en-US" alt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Prez</a:t>
            </a: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?  Explain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What are the artists conveying about the role of party politics in Congress?  Explain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Based on the </a:t>
            </a:r>
            <a:r>
              <a:rPr lang="en-US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cartoons, </a:t>
            </a: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what can you predict about </a:t>
            </a:r>
            <a:r>
              <a:rPr lang="en-US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 next phase of Donald Trump’s term?  </a:t>
            </a: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Explain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96310" y="189184"/>
            <a:ext cx="10799380" cy="7987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Cooper Black" panose="0208090404030B020404" pitchFamily="18" charset="0"/>
              </a:rPr>
              <a:t>Split Congress – 2019-2021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97</Words>
  <Application>Microsoft Office PowerPoint</Application>
  <PresentationFormat>Widescreen</PresentationFormat>
  <Paragraphs>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 Richard</dc:creator>
  <cp:lastModifiedBy>Bradley, Richard D</cp:lastModifiedBy>
  <cp:revision>17</cp:revision>
  <cp:lastPrinted>2019-09-13T14:24:21Z</cp:lastPrinted>
  <dcterms:created xsi:type="dcterms:W3CDTF">2015-02-22T20:05:44Z</dcterms:created>
  <dcterms:modified xsi:type="dcterms:W3CDTF">2019-09-13T14:24:46Z</dcterms:modified>
</cp:coreProperties>
</file>