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5"/>
  </p:notesMasterIdLst>
  <p:handoutMasterIdLst>
    <p:handoutMasterId r:id="rId26"/>
  </p:handoutMasterIdLst>
  <p:sldIdLst>
    <p:sldId id="256" r:id="rId2"/>
    <p:sldId id="268" r:id="rId3"/>
    <p:sldId id="258" r:id="rId4"/>
    <p:sldId id="274" r:id="rId5"/>
    <p:sldId id="265" r:id="rId6"/>
    <p:sldId id="259" r:id="rId7"/>
    <p:sldId id="275" r:id="rId8"/>
    <p:sldId id="276" r:id="rId9"/>
    <p:sldId id="277" r:id="rId10"/>
    <p:sldId id="278" r:id="rId11"/>
    <p:sldId id="279" r:id="rId12"/>
    <p:sldId id="280" r:id="rId13"/>
    <p:sldId id="281" r:id="rId14"/>
    <p:sldId id="282" r:id="rId15"/>
    <p:sldId id="283" r:id="rId16"/>
    <p:sldId id="272" r:id="rId17"/>
    <p:sldId id="260" r:id="rId18"/>
    <p:sldId id="266" r:id="rId19"/>
    <p:sldId id="261" r:id="rId20"/>
    <p:sldId id="267" r:id="rId21"/>
    <p:sldId id="262" r:id="rId22"/>
    <p:sldId id="263" r:id="rId23"/>
    <p:sldId id="264"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CC33"/>
    <a:srgbClr val="FFCCCC"/>
    <a:srgbClr val="8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9011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9011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9011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A89AF3F-7EC7-4169-A9E8-0CFA48A7DE27}" type="slidenum">
              <a:rPr lang="en-US"/>
              <a:pPr>
                <a:defRPr/>
              </a:pPr>
              <a:t>‹#›</a:t>
            </a:fld>
            <a:endParaRPr lang="en-US"/>
          </a:p>
        </p:txBody>
      </p:sp>
    </p:spTree>
    <p:extLst>
      <p:ext uri="{BB962C8B-B14F-4D97-AF65-F5344CB8AC3E}">
        <p14:creationId xmlns:p14="http://schemas.microsoft.com/office/powerpoint/2010/main" val="3663339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FA8E1AF-08C5-4448-8D49-97DACAA5AA0A}" type="slidenum">
              <a:rPr lang="en-US"/>
              <a:pPr>
                <a:defRPr/>
              </a:pPr>
              <a:t>‹#›</a:t>
            </a:fld>
            <a:endParaRPr lang="en-US"/>
          </a:p>
        </p:txBody>
      </p:sp>
    </p:spTree>
    <p:extLst>
      <p:ext uri="{BB962C8B-B14F-4D97-AF65-F5344CB8AC3E}">
        <p14:creationId xmlns:p14="http://schemas.microsoft.com/office/powerpoint/2010/main" val="1038001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580507-BBF4-4F1D-B64B-915D70FD5FEE}" type="slidenum">
              <a:rPr lang="en-US" altLang="en-US" smtClean="0"/>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90053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B2E59C-545C-484D-93A9-F4BAC65EE6D0}" type="slidenum">
              <a:rPr lang="en-US" altLang="en-US" smtClean="0"/>
              <a:pPr/>
              <a:t>19</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140398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147FEB-652B-45FE-A669-C3DFA406C61F}" type="slidenum">
              <a:rPr lang="en-US" altLang="en-US" smtClean="0"/>
              <a:pPr/>
              <a:t>20</a:t>
            </a:fld>
            <a:endParaRPr lang="en-US" altLang="en-US"/>
          </a:p>
        </p:txBody>
      </p:sp>
      <p:sp>
        <p:nvSpPr>
          <p:cNvPr id="34819" name="Rectangle 1026"/>
          <p:cNvSpPr>
            <a:spLocks noGrp="1" noRot="1" noChangeAspect="1" noChangeArrowheads="1" noTextEdit="1"/>
          </p:cNvSpPr>
          <p:nvPr>
            <p:ph type="sldImg"/>
          </p:nvPr>
        </p:nvSpPr>
        <p:spPr>
          <a:ln/>
        </p:spPr>
      </p:sp>
      <p:sp>
        <p:nvSpPr>
          <p:cNvPr id="34820" name="Rectangle 1027"/>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20356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0F338E-9BB4-42FA-833E-67F8A0D1046D}" type="slidenum">
              <a:rPr lang="en-US" altLang="en-US" smtClean="0"/>
              <a:pPr/>
              <a:t>21</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29781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F3C20C-0A6A-49C2-9671-912B44783A69}" type="slidenum">
              <a:rPr lang="en-US" altLang="en-US" smtClean="0"/>
              <a:pPr/>
              <a:t>22</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8902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20763D-D78E-41AF-99E5-5736E8BB6181}" type="slidenum">
              <a:rPr lang="en-US" altLang="en-US" smtClean="0"/>
              <a:pPr/>
              <a:t>23</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895090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C7F1A3-825D-4E8A-8964-C26256DE3BC8}" type="slidenum">
              <a:rPr lang="en-US" altLang="en-US" smtClean="0"/>
              <a:pPr/>
              <a:t>2</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4811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F19B4-50B9-49AC-802E-C12017F8A7AE}" type="slidenum">
              <a:rPr lang="en-US" altLang="en-US" smtClean="0"/>
              <a:pPr/>
              <a:t>3</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144996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74D6E6-EF11-45E3-9F8E-D728EE0181D7}" type="slidenum">
              <a:rPr lang="en-US" altLang="en-US" smtClean="0"/>
              <a:pPr/>
              <a:t>4</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02435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F58EA1-5795-4239-9479-6929059D1ED5}" type="slidenum">
              <a:rPr lang="en-US" altLang="en-US" smtClean="0"/>
              <a:pPr/>
              <a:t>5</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85750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38C9D0-B079-453F-9BF5-DE338958E28E}" type="slidenum">
              <a:rPr lang="en-US" altLang="en-US" smtClean="0"/>
              <a:pPr/>
              <a:t>6</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918823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45B21A-51A7-48A2-A7C0-0C62C73583C2}" type="slidenum">
              <a:rPr lang="en-US" altLang="en-US" smtClean="0"/>
              <a:pPr/>
              <a:t>16</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19525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917075-B11D-4E7D-B8FE-E8D789E8CF23}" type="slidenum">
              <a:rPr lang="en-US" altLang="en-US" smtClean="0"/>
              <a:pPr/>
              <a:t>17</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296873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FA984B-1228-4EF4-B421-ECD6C877635D}" type="slidenum">
              <a:rPr lang="en-US" altLang="en-US" smtClean="0"/>
              <a:pPr/>
              <a:t>18</a:t>
            </a:fld>
            <a:endParaRPr lang="en-US" altLang="en-US"/>
          </a:p>
        </p:txBody>
      </p:sp>
      <p:sp>
        <p:nvSpPr>
          <p:cNvPr id="28675" name="Rectangle 1026"/>
          <p:cNvSpPr>
            <a:spLocks noGrp="1" noRot="1" noChangeAspect="1" noChangeArrowheads="1" noTextEdit="1"/>
          </p:cNvSpPr>
          <p:nvPr>
            <p:ph type="sldImg"/>
          </p:nvPr>
        </p:nvSpPr>
        <p:spPr>
          <a:ln/>
        </p:spPr>
      </p:sp>
      <p:sp>
        <p:nvSpPr>
          <p:cNvPr id="28676" name="Rectangle 1027"/>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81397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 name="Freeform 6"/>
            <p:cNvSpPr>
              <a:spLocks/>
            </p:cNvSpPr>
            <p:nvPr/>
          </p:nvSpPr>
          <p:spPr bwMode="hidden">
            <a:xfrm>
              <a:off x="4038" y="3577"/>
              <a:ext cx="1720" cy="65"/>
            </a:xfrm>
            <a:custGeom>
              <a:avLst/>
              <a:gdLst>
                <a:gd name="T0" fmla="*/ 1718 w 1722"/>
                <a:gd name="T1" fmla="*/ 64 h 66"/>
                <a:gd name="T2" fmla="*/ 1718 w 1722"/>
                <a:gd name="T3" fmla="*/ 58 h 66"/>
                <a:gd name="T4" fmla="*/ 0 w 1722"/>
                <a:gd name="T5" fmla="*/ 0 h 66"/>
                <a:gd name="T6" fmla="*/ 0 w 1722"/>
                <a:gd name="T7" fmla="*/ 46 h 66"/>
                <a:gd name="T8" fmla="*/ 1718 w 1722"/>
                <a:gd name="T9" fmla="*/ 64 h 66"/>
                <a:gd name="T10" fmla="*/ 1718 w 1722"/>
                <a:gd name="T11" fmla="*/ 6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 name="Freeform 8"/>
            <p:cNvSpPr>
              <a:spLocks/>
            </p:cNvSpPr>
            <p:nvPr/>
          </p:nvSpPr>
          <p:spPr bwMode="hidden">
            <a:xfrm>
              <a:off x="4784" y="3702"/>
              <a:ext cx="974" cy="101"/>
            </a:xfrm>
            <a:custGeom>
              <a:avLst/>
              <a:gdLst>
                <a:gd name="T0" fmla="*/ 973 w 975"/>
                <a:gd name="T1" fmla="*/ 48 h 101"/>
                <a:gd name="T2" fmla="*/ 973 w 975"/>
                <a:gd name="T3" fmla="*/ 0 h 101"/>
                <a:gd name="T4" fmla="*/ 0 w 975"/>
                <a:gd name="T5" fmla="*/ 24 h 101"/>
                <a:gd name="T6" fmla="*/ 0 w 975"/>
                <a:gd name="T7" fmla="*/ 101 h 101"/>
                <a:gd name="T8" fmla="*/ 973 w 975"/>
                <a:gd name="T9" fmla="*/ 48 h 101"/>
                <a:gd name="T10" fmla="*/ 973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3619" y="3815"/>
              <a:ext cx="2139" cy="198"/>
            </a:xfrm>
            <a:custGeom>
              <a:avLst/>
              <a:gdLst>
                <a:gd name="T0" fmla="*/ 2137 w 2141"/>
                <a:gd name="T1" fmla="*/ 0 h 198"/>
                <a:gd name="T2" fmla="*/ 0 w 2141"/>
                <a:gd name="T3" fmla="*/ 156 h 198"/>
                <a:gd name="T4" fmla="*/ 0 w 2141"/>
                <a:gd name="T5" fmla="*/ 198 h 198"/>
                <a:gd name="T6" fmla="*/ 2137 w 2141"/>
                <a:gd name="T7" fmla="*/ 0 h 198"/>
                <a:gd name="T8" fmla="*/ 213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3" name="Freeform 11"/>
            <p:cNvSpPr>
              <a:spLocks/>
            </p:cNvSpPr>
            <p:nvPr/>
          </p:nvSpPr>
          <p:spPr bwMode="hidden">
            <a:xfrm>
              <a:off x="2097" y="4043"/>
              <a:ext cx="2514" cy="276"/>
            </a:xfrm>
            <a:custGeom>
              <a:avLst/>
              <a:gdLst>
                <a:gd name="T0" fmla="*/ 2176 w 2517"/>
                <a:gd name="T1" fmla="*/ 276 h 276"/>
                <a:gd name="T2" fmla="*/ 2511 w 2517"/>
                <a:gd name="T3" fmla="*/ 204 h 276"/>
                <a:gd name="T4" fmla="*/ 2254 w 2517"/>
                <a:gd name="T5" fmla="*/ 0 h 276"/>
                <a:gd name="T6" fmla="*/ 0 w 2517"/>
                <a:gd name="T7" fmla="*/ 276 h 276"/>
                <a:gd name="T8" fmla="*/ 2176 w 2517"/>
                <a:gd name="T9" fmla="*/ 276 h 276"/>
                <a:gd name="T10" fmla="*/ 2176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 name="Freeform 13"/>
            <p:cNvSpPr>
              <a:spLocks/>
            </p:cNvSpPr>
            <p:nvPr/>
          </p:nvSpPr>
          <p:spPr bwMode="hidden">
            <a:xfrm>
              <a:off x="5030" y="3151"/>
              <a:ext cx="728" cy="240"/>
            </a:xfrm>
            <a:custGeom>
              <a:avLst/>
              <a:gdLst>
                <a:gd name="T0" fmla="*/ 727 w 729"/>
                <a:gd name="T1" fmla="*/ 240 h 240"/>
                <a:gd name="T2" fmla="*/ 0 w 729"/>
                <a:gd name="T3" fmla="*/ 0 h 240"/>
                <a:gd name="T4" fmla="*/ 0 w 729"/>
                <a:gd name="T5" fmla="*/ 6 h 240"/>
                <a:gd name="T6" fmla="*/ 727 w 729"/>
                <a:gd name="T7" fmla="*/ 240 h 240"/>
                <a:gd name="T8" fmla="*/ 727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 name="Freeform 15"/>
            <p:cNvSpPr>
              <a:spLocks/>
            </p:cNvSpPr>
            <p:nvPr/>
          </p:nvSpPr>
          <p:spPr bwMode="hidden">
            <a:xfrm>
              <a:off x="5030" y="3049"/>
              <a:ext cx="728" cy="318"/>
            </a:xfrm>
            <a:custGeom>
              <a:avLst/>
              <a:gdLst>
                <a:gd name="T0" fmla="*/ 727 w 729"/>
                <a:gd name="T1" fmla="*/ 318 h 318"/>
                <a:gd name="T2" fmla="*/ 727 w 729"/>
                <a:gd name="T3" fmla="*/ 312 h 318"/>
                <a:gd name="T4" fmla="*/ 0 w 729"/>
                <a:gd name="T5" fmla="*/ 0 h 318"/>
                <a:gd name="T6" fmla="*/ 0 w 729"/>
                <a:gd name="T7" fmla="*/ 54 h 318"/>
                <a:gd name="T8" fmla="*/ 727 w 729"/>
                <a:gd name="T9" fmla="*/ 318 h 318"/>
                <a:gd name="T10" fmla="*/ 727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0" name="Freeform 28"/>
            <p:cNvSpPr>
              <a:spLocks/>
            </p:cNvSpPr>
            <p:nvPr/>
          </p:nvSpPr>
          <p:spPr bwMode="hidden">
            <a:xfrm>
              <a:off x="5698" y="653"/>
              <a:ext cx="60" cy="311"/>
            </a:xfrm>
            <a:custGeom>
              <a:avLst/>
              <a:gdLst>
                <a:gd name="T0" fmla="*/ 0 w 60"/>
                <a:gd name="T1" fmla="*/ 144 h 312"/>
                <a:gd name="T2" fmla="*/ 60 w 60"/>
                <a:gd name="T3" fmla="*/ 310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sp>
        <p:nvSpPr>
          <p:cNvPr id="25642"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a:t>Click to edit Master title style</a:t>
            </a:r>
          </a:p>
        </p:txBody>
      </p:sp>
      <p:sp>
        <p:nvSpPr>
          <p:cNvPr id="2564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3600"/>
            </a:lvl1pPr>
          </a:lstStyle>
          <a:p>
            <a:pPr lvl="0"/>
            <a:r>
              <a:rPr lang="en-US" noProof="0"/>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A39C5EFA-0F74-43F4-B8E6-618284533890}" type="slidenum">
              <a:rPr lang="en-US"/>
              <a:pPr>
                <a:defRPr/>
              </a:pPr>
              <a:t>‹#›</a:t>
            </a:fld>
            <a:endParaRPr lang="en-US"/>
          </a:p>
        </p:txBody>
      </p:sp>
    </p:spTree>
    <p:extLst>
      <p:ext uri="{BB962C8B-B14F-4D97-AF65-F5344CB8AC3E}">
        <p14:creationId xmlns:p14="http://schemas.microsoft.com/office/powerpoint/2010/main" val="3815775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EE82589B-6960-424A-B522-D6E7F6785A0E}" type="slidenum">
              <a:rPr lang="en-US"/>
              <a:pPr>
                <a:defRPr/>
              </a:pPr>
              <a:t>‹#›</a:t>
            </a:fld>
            <a:endParaRPr lang="en-US"/>
          </a:p>
        </p:txBody>
      </p:sp>
    </p:spTree>
    <p:extLst>
      <p:ext uri="{BB962C8B-B14F-4D97-AF65-F5344CB8AC3E}">
        <p14:creationId xmlns:p14="http://schemas.microsoft.com/office/powerpoint/2010/main" val="818679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D3B2240B-9B22-40D7-B23C-A4AE37A603BC}" type="slidenum">
              <a:rPr lang="en-US"/>
              <a:pPr>
                <a:defRPr/>
              </a:pPr>
              <a:t>‹#›</a:t>
            </a:fld>
            <a:endParaRPr lang="en-US"/>
          </a:p>
        </p:txBody>
      </p:sp>
    </p:spTree>
    <p:extLst>
      <p:ext uri="{BB962C8B-B14F-4D97-AF65-F5344CB8AC3E}">
        <p14:creationId xmlns:p14="http://schemas.microsoft.com/office/powerpoint/2010/main" val="4171329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7DB4EB0-FAE1-49A4-924B-09D01DA541FF}" type="slidenum">
              <a:rPr lang="en-US"/>
              <a:pPr>
                <a:defRPr/>
              </a:pPr>
              <a:t>‹#›</a:t>
            </a:fld>
            <a:endParaRPr lang="en-US"/>
          </a:p>
        </p:txBody>
      </p:sp>
    </p:spTree>
    <p:extLst>
      <p:ext uri="{BB962C8B-B14F-4D97-AF65-F5344CB8AC3E}">
        <p14:creationId xmlns:p14="http://schemas.microsoft.com/office/powerpoint/2010/main" val="183847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25EC4232-2497-4AE8-9AA9-9F44A48ACC2B}" type="slidenum">
              <a:rPr lang="en-US"/>
              <a:pPr>
                <a:defRPr/>
              </a:pPr>
              <a:t>‹#›</a:t>
            </a:fld>
            <a:endParaRPr lang="en-US"/>
          </a:p>
        </p:txBody>
      </p:sp>
    </p:spTree>
    <p:extLst>
      <p:ext uri="{BB962C8B-B14F-4D97-AF65-F5344CB8AC3E}">
        <p14:creationId xmlns:p14="http://schemas.microsoft.com/office/powerpoint/2010/main" val="254803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02902280-ADFF-4233-BBD3-9235C8282C81}" type="slidenum">
              <a:rPr lang="en-US"/>
              <a:pPr>
                <a:defRPr/>
              </a:pPr>
              <a:t>‹#›</a:t>
            </a:fld>
            <a:endParaRPr lang="en-US"/>
          </a:p>
        </p:txBody>
      </p:sp>
    </p:spTree>
    <p:extLst>
      <p:ext uri="{BB962C8B-B14F-4D97-AF65-F5344CB8AC3E}">
        <p14:creationId xmlns:p14="http://schemas.microsoft.com/office/powerpoint/2010/main" val="1379267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CE8663C3-2D0D-495B-B77E-81DA993BA69F}" type="slidenum">
              <a:rPr lang="en-US"/>
              <a:pPr>
                <a:defRPr/>
              </a:pPr>
              <a:t>‹#›</a:t>
            </a:fld>
            <a:endParaRPr lang="en-US"/>
          </a:p>
        </p:txBody>
      </p:sp>
    </p:spTree>
    <p:extLst>
      <p:ext uri="{BB962C8B-B14F-4D97-AF65-F5344CB8AC3E}">
        <p14:creationId xmlns:p14="http://schemas.microsoft.com/office/powerpoint/2010/main" val="232592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70F06DAB-7DCF-4652-8EF5-D9784CC3F1F9}" type="slidenum">
              <a:rPr lang="en-US"/>
              <a:pPr>
                <a:defRPr/>
              </a:pPr>
              <a:t>‹#›</a:t>
            </a:fld>
            <a:endParaRPr lang="en-US"/>
          </a:p>
        </p:txBody>
      </p:sp>
    </p:spTree>
    <p:extLst>
      <p:ext uri="{BB962C8B-B14F-4D97-AF65-F5344CB8AC3E}">
        <p14:creationId xmlns:p14="http://schemas.microsoft.com/office/powerpoint/2010/main" val="3611919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20F084DF-ECF7-4A3C-A5DF-AE03EA78E3BC}" type="slidenum">
              <a:rPr lang="en-US"/>
              <a:pPr>
                <a:defRPr/>
              </a:pPr>
              <a:t>‹#›</a:t>
            </a:fld>
            <a:endParaRPr lang="en-US"/>
          </a:p>
        </p:txBody>
      </p:sp>
    </p:spTree>
    <p:extLst>
      <p:ext uri="{BB962C8B-B14F-4D97-AF65-F5344CB8AC3E}">
        <p14:creationId xmlns:p14="http://schemas.microsoft.com/office/powerpoint/2010/main" val="346685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D425AFA7-F2FB-44D6-918A-19195EC07C60}" type="slidenum">
              <a:rPr lang="en-US"/>
              <a:pPr>
                <a:defRPr/>
              </a:pPr>
              <a:t>‹#›</a:t>
            </a:fld>
            <a:endParaRPr lang="en-US"/>
          </a:p>
        </p:txBody>
      </p:sp>
    </p:spTree>
    <p:extLst>
      <p:ext uri="{BB962C8B-B14F-4D97-AF65-F5344CB8AC3E}">
        <p14:creationId xmlns:p14="http://schemas.microsoft.com/office/powerpoint/2010/main" val="316787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714CE5A2-FC16-4D11-876C-F784B33DFB9F}" type="slidenum">
              <a:rPr lang="en-US"/>
              <a:pPr>
                <a:defRPr/>
              </a:pPr>
              <a:t>‹#›</a:t>
            </a:fld>
            <a:endParaRPr lang="en-US"/>
          </a:p>
        </p:txBody>
      </p:sp>
    </p:spTree>
    <p:extLst>
      <p:ext uri="{BB962C8B-B14F-4D97-AF65-F5344CB8AC3E}">
        <p14:creationId xmlns:p14="http://schemas.microsoft.com/office/powerpoint/2010/main" val="2148790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24579"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580"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581"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5" name="Freeform 6"/>
            <p:cNvSpPr>
              <a:spLocks/>
            </p:cNvSpPr>
            <p:nvPr/>
          </p:nvSpPr>
          <p:spPr bwMode="hidden">
            <a:xfrm>
              <a:off x="4038" y="3577"/>
              <a:ext cx="1720" cy="65"/>
            </a:xfrm>
            <a:custGeom>
              <a:avLst/>
              <a:gdLst>
                <a:gd name="T0" fmla="*/ 1718 w 1722"/>
                <a:gd name="T1" fmla="*/ 64 h 66"/>
                <a:gd name="T2" fmla="*/ 1718 w 1722"/>
                <a:gd name="T3" fmla="*/ 58 h 66"/>
                <a:gd name="T4" fmla="*/ 0 w 1722"/>
                <a:gd name="T5" fmla="*/ 0 h 66"/>
                <a:gd name="T6" fmla="*/ 0 w 1722"/>
                <a:gd name="T7" fmla="*/ 46 h 66"/>
                <a:gd name="T8" fmla="*/ 1718 w 1722"/>
                <a:gd name="T9" fmla="*/ 64 h 66"/>
                <a:gd name="T10" fmla="*/ 1718 w 1722"/>
                <a:gd name="T11" fmla="*/ 6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3"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37" name="Freeform 8"/>
            <p:cNvSpPr>
              <a:spLocks/>
            </p:cNvSpPr>
            <p:nvPr/>
          </p:nvSpPr>
          <p:spPr bwMode="hidden">
            <a:xfrm>
              <a:off x="4784" y="3702"/>
              <a:ext cx="974" cy="101"/>
            </a:xfrm>
            <a:custGeom>
              <a:avLst/>
              <a:gdLst>
                <a:gd name="T0" fmla="*/ 973 w 975"/>
                <a:gd name="T1" fmla="*/ 48 h 101"/>
                <a:gd name="T2" fmla="*/ 973 w 975"/>
                <a:gd name="T3" fmla="*/ 0 h 101"/>
                <a:gd name="T4" fmla="*/ 0 w 975"/>
                <a:gd name="T5" fmla="*/ 24 h 101"/>
                <a:gd name="T6" fmla="*/ 0 w 975"/>
                <a:gd name="T7" fmla="*/ 101 h 101"/>
                <a:gd name="T8" fmla="*/ 973 w 975"/>
                <a:gd name="T9" fmla="*/ 48 h 101"/>
                <a:gd name="T10" fmla="*/ 973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p:nvSpPr>
          <p:spPr bwMode="hidden">
            <a:xfrm>
              <a:off x="3619" y="3815"/>
              <a:ext cx="2139" cy="198"/>
            </a:xfrm>
            <a:custGeom>
              <a:avLst/>
              <a:gdLst>
                <a:gd name="T0" fmla="*/ 2137 w 2141"/>
                <a:gd name="T1" fmla="*/ 0 h 198"/>
                <a:gd name="T2" fmla="*/ 0 w 2141"/>
                <a:gd name="T3" fmla="*/ 156 h 198"/>
                <a:gd name="T4" fmla="*/ 0 w 2141"/>
                <a:gd name="T5" fmla="*/ 198 h 198"/>
                <a:gd name="T6" fmla="*/ 2137 w 2141"/>
                <a:gd name="T7" fmla="*/ 0 h 198"/>
                <a:gd name="T8" fmla="*/ 213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6"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0" name="Freeform 11"/>
            <p:cNvSpPr>
              <a:spLocks/>
            </p:cNvSpPr>
            <p:nvPr/>
          </p:nvSpPr>
          <p:spPr bwMode="hidden">
            <a:xfrm>
              <a:off x="2097" y="4043"/>
              <a:ext cx="2514" cy="276"/>
            </a:xfrm>
            <a:custGeom>
              <a:avLst/>
              <a:gdLst>
                <a:gd name="T0" fmla="*/ 2176 w 2517"/>
                <a:gd name="T1" fmla="*/ 276 h 276"/>
                <a:gd name="T2" fmla="*/ 2511 w 2517"/>
                <a:gd name="T3" fmla="*/ 204 h 276"/>
                <a:gd name="T4" fmla="*/ 2254 w 2517"/>
                <a:gd name="T5" fmla="*/ 0 h 276"/>
                <a:gd name="T6" fmla="*/ 0 w 2517"/>
                <a:gd name="T7" fmla="*/ 276 h 276"/>
                <a:gd name="T8" fmla="*/ 2176 w 2517"/>
                <a:gd name="T9" fmla="*/ 276 h 276"/>
                <a:gd name="T10" fmla="*/ 2176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8"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2" name="Freeform 13"/>
            <p:cNvSpPr>
              <a:spLocks/>
            </p:cNvSpPr>
            <p:nvPr/>
          </p:nvSpPr>
          <p:spPr bwMode="hidden">
            <a:xfrm>
              <a:off x="5030" y="3151"/>
              <a:ext cx="728" cy="240"/>
            </a:xfrm>
            <a:custGeom>
              <a:avLst/>
              <a:gdLst>
                <a:gd name="T0" fmla="*/ 727 w 729"/>
                <a:gd name="T1" fmla="*/ 240 h 240"/>
                <a:gd name="T2" fmla="*/ 0 w 729"/>
                <a:gd name="T3" fmla="*/ 0 h 240"/>
                <a:gd name="T4" fmla="*/ 0 w 729"/>
                <a:gd name="T5" fmla="*/ 6 h 240"/>
                <a:gd name="T6" fmla="*/ 727 w 729"/>
                <a:gd name="T7" fmla="*/ 240 h 240"/>
                <a:gd name="T8" fmla="*/ 727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0"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4" name="Freeform 15"/>
            <p:cNvSpPr>
              <a:spLocks/>
            </p:cNvSpPr>
            <p:nvPr/>
          </p:nvSpPr>
          <p:spPr bwMode="hidden">
            <a:xfrm>
              <a:off x="5030" y="3049"/>
              <a:ext cx="728" cy="318"/>
            </a:xfrm>
            <a:custGeom>
              <a:avLst/>
              <a:gdLst>
                <a:gd name="T0" fmla="*/ 727 w 729"/>
                <a:gd name="T1" fmla="*/ 318 h 318"/>
                <a:gd name="T2" fmla="*/ 727 w 729"/>
                <a:gd name="T3" fmla="*/ 312 h 318"/>
                <a:gd name="T4" fmla="*/ 0 w 729"/>
                <a:gd name="T5" fmla="*/ 0 h 318"/>
                <a:gd name="T6" fmla="*/ 0 w 729"/>
                <a:gd name="T7" fmla="*/ 54 h 318"/>
                <a:gd name="T8" fmla="*/ 727 w 729"/>
                <a:gd name="T9" fmla="*/ 318 h 318"/>
                <a:gd name="T10" fmla="*/ 727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2"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593"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594"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6"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8"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599"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4600"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2"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603"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57" name="Freeform 28"/>
            <p:cNvSpPr>
              <a:spLocks/>
            </p:cNvSpPr>
            <p:nvPr/>
          </p:nvSpPr>
          <p:spPr bwMode="hidden">
            <a:xfrm>
              <a:off x="5698" y="653"/>
              <a:ext cx="60" cy="311"/>
            </a:xfrm>
            <a:custGeom>
              <a:avLst/>
              <a:gdLst>
                <a:gd name="T0" fmla="*/ 0 w 60"/>
                <a:gd name="T1" fmla="*/ 144 h 312"/>
                <a:gd name="T2" fmla="*/ 60 w 60"/>
                <a:gd name="T3" fmla="*/ 310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5"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7"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608"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609"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610"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611"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612"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613"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614"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68" name="Group 39"/>
            <p:cNvGrpSpPr>
              <a:grpSpLocks/>
            </p:cNvGrpSpPr>
            <p:nvPr userDrawn="1"/>
          </p:nvGrpSpPr>
          <p:grpSpPr bwMode="auto">
            <a:xfrm>
              <a:off x="0" y="1632"/>
              <a:ext cx="5758" cy="1858"/>
              <a:chOff x="0" y="1632"/>
              <a:chExt cx="5758" cy="1858"/>
            </a:xfrm>
          </p:grpSpPr>
          <p:sp>
            <p:nvSpPr>
              <p:cNvPr id="24616"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4617"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sp>
        <p:nvSpPr>
          <p:cNvPr id="24618"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61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620"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24621"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24622"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5ACF1B68-A576-424C-A06D-9053768B3A3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4"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24618"/>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24619">
                                            <p:txEl>
                                              <p:pRg st="0" end="0"/>
                                            </p:txEl>
                                          </p:spTgt>
                                        </p:tgtEl>
                                        <p:attrNameLst>
                                          <p:attrName>style.visibility</p:attrName>
                                        </p:attrNameLst>
                                      </p:cBhvr>
                                      <p:to>
                                        <p:strVal val="visible"/>
                                      </p:to>
                                    </p:set>
                                    <p:animEffect transition="in" filter="fade">
                                      <p:cBhvr>
                                        <p:cTn id="11" dur="1000"/>
                                        <p:tgtEl>
                                          <p:spTgt spid="24619">
                                            <p:txEl>
                                              <p:pRg st="0" end="0"/>
                                            </p:txEl>
                                          </p:spTgt>
                                        </p:tgtEl>
                                      </p:cBhvr>
                                    </p:animEffect>
                                    <p:anim calcmode="lin" valueType="num">
                                      <p:cBhvr>
                                        <p:cTn id="12" dur="1000" fill="hold"/>
                                        <p:tgtEl>
                                          <p:spTgt spid="24619">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24619">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24619">
                                            <p:txEl>
                                              <p:pRg st="0" end="0"/>
                                            </p:txEl>
                                          </p:spTgt>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4619">
                                            <p:txEl>
                                              <p:pRg st="1" end="1"/>
                                            </p:txEl>
                                          </p:spTgt>
                                        </p:tgtEl>
                                        <p:attrNameLst>
                                          <p:attrName>style.visibility</p:attrName>
                                        </p:attrNameLst>
                                      </p:cBhvr>
                                      <p:to>
                                        <p:strVal val="visible"/>
                                      </p:to>
                                    </p:set>
                                    <p:animEffect transition="in" filter="fade">
                                      <p:cBhvr>
                                        <p:cTn id="17" dur="1000"/>
                                        <p:tgtEl>
                                          <p:spTgt spid="24619">
                                            <p:txEl>
                                              <p:pRg st="1" end="1"/>
                                            </p:txEl>
                                          </p:spTgt>
                                        </p:tgtEl>
                                      </p:cBhvr>
                                    </p:animEffect>
                                    <p:anim calcmode="lin" valueType="num">
                                      <p:cBhvr>
                                        <p:cTn id="18" dur="1000" fill="hold"/>
                                        <p:tgtEl>
                                          <p:spTgt spid="24619">
                                            <p:txEl>
                                              <p:pRg st="1" end="1"/>
                                            </p:txEl>
                                          </p:spTgt>
                                        </p:tgtEl>
                                        <p:attrNameLst>
                                          <p:attrName>ppt_x</p:attrName>
                                        </p:attrNameLst>
                                      </p:cBhvr>
                                      <p:tavLst>
                                        <p:tav tm="0">
                                          <p:val>
                                            <p:strVal val="#ppt_x"/>
                                          </p:val>
                                        </p:tav>
                                        <p:tav tm="100000">
                                          <p:val>
                                            <p:strVal val="#ppt_x"/>
                                          </p:val>
                                        </p:tav>
                                      </p:tavLst>
                                    </p:anim>
                                    <p:anim calcmode="lin" valueType="num">
                                      <p:cBhvr>
                                        <p:cTn id="19" dur="898" decel="100000" fill="hold"/>
                                        <p:tgtEl>
                                          <p:spTgt spid="24619">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898"/>
                                          </p:stCondLst>
                                        </p:cTn>
                                        <p:tgtEl>
                                          <p:spTgt spid="24619">
                                            <p:txEl>
                                              <p:pRg st="1" end="1"/>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24619">
                                            <p:txEl>
                                              <p:pRg st="2" end="2"/>
                                            </p:txEl>
                                          </p:spTgt>
                                        </p:tgtEl>
                                        <p:attrNameLst>
                                          <p:attrName>style.visibility</p:attrName>
                                        </p:attrNameLst>
                                      </p:cBhvr>
                                      <p:to>
                                        <p:strVal val="visible"/>
                                      </p:to>
                                    </p:set>
                                    <p:animEffect transition="in" filter="fade">
                                      <p:cBhvr>
                                        <p:cTn id="23" dur="1000"/>
                                        <p:tgtEl>
                                          <p:spTgt spid="24619">
                                            <p:txEl>
                                              <p:pRg st="2" end="2"/>
                                            </p:txEl>
                                          </p:spTgt>
                                        </p:tgtEl>
                                      </p:cBhvr>
                                    </p:animEffect>
                                    <p:anim calcmode="lin" valueType="num">
                                      <p:cBhvr>
                                        <p:cTn id="24" dur="1000" fill="hold"/>
                                        <p:tgtEl>
                                          <p:spTgt spid="24619">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4619">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4619">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24619">
                                            <p:txEl>
                                              <p:pRg st="3" end="3"/>
                                            </p:txEl>
                                          </p:spTgt>
                                        </p:tgtEl>
                                        <p:attrNameLst>
                                          <p:attrName>style.visibility</p:attrName>
                                        </p:attrNameLst>
                                      </p:cBhvr>
                                      <p:to>
                                        <p:strVal val="visible"/>
                                      </p:to>
                                    </p:set>
                                    <p:animEffect transition="in" filter="fade">
                                      <p:cBhvr>
                                        <p:cTn id="29" dur="1000"/>
                                        <p:tgtEl>
                                          <p:spTgt spid="24619">
                                            <p:txEl>
                                              <p:pRg st="3" end="3"/>
                                            </p:txEl>
                                          </p:spTgt>
                                        </p:tgtEl>
                                      </p:cBhvr>
                                    </p:animEffect>
                                    <p:anim calcmode="lin" valueType="num">
                                      <p:cBhvr>
                                        <p:cTn id="30" dur="1000" fill="hold"/>
                                        <p:tgtEl>
                                          <p:spTgt spid="24619">
                                            <p:txEl>
                                              <p:pRg st="3" end="3"/>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24619">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24619">
                                            <p:txEl>
                                              <p:pRg st="3" end="3"/>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24619">
                                            <p:txEl>
                                              <p:pRg st="4" end="4"/>
                                            </p:txEl>
                                          </p:spTgt>
                                        </p:tgtEl>
                                        <p:attrNameLst>
                                          <p:attrName>style.visibility</p:attrName>
                                        </p:attrNameLst>
                                      </p:cBhvr>
                                      <p:to>
                                        <p:strVal val="visible"/>
                                      </p:to>
                                    </p:set>
                                    <p:animEffect transition="in" filter="fade">
                                      <p:cBhvr>
                                        <p:cTn id="35" dur="1000"/>
                                        <p:tgtEl>
                                          <p:spTgt spid="24619">
                                            <p:txEl>
                                              <p:pRg st="4" end="4"/>
                                            </p:txEl>
                                          </p:spTgt>
                                        </p:tgtEl>
                                      </p:cBhvr>
                                    </p:animEffect>
                                    <p:anim calcmode="lin" valueType="num">
                                      <p:cBhvr>
                                        <p:cTn id="36" dur="1000" fill="hold"/>
                                        <p:tgtEl>
                                          <p:spTgt spid="24619">
                                            <p:txEl>
                                              <p:pRg st="4" end="4"/>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24619">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2461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8" grpId="0"/>
      <p:bldP spid="24619" grpId="0" build="p">
        <p:tmplLst>
          <p:tmpl lvl="1">
            <p:tnLst>
              <p:par>
                <p:cTn presetID="37" presetClass="entr" presetSubtype="0" fill="hold" nodeType="clickEffect">
                  <p:stCondLst>
                    <p:cond delay="0"/>
                  </p:stCondLst>
                  <p:childTnLst>
                    <p:set>
                      <p:cBhvr>
                        <p:cTn dur="1" fill="hold">
                          <p:stCondLst>
                            <p:cond delay="0"/>
                          </p:stCondLst>
                        </p:cTn>
                        <p:tgtEl>
                          <p:spTgt spid="24619"/>
                        </p:tgtEl>
                        <p:attrNameLst>
                          <p:attrName>style.visibility</p:attrName>
                        </p:attrNameLst>
                      </p:cBhvr>
                      <p:to>
                        <p:strVal val="visible"/>
                      </p:to>
                    </p:set>
                    <p:animEffect transition="in" filter="fade">
                      <p:cBhvr>
                        <p:cTn dur="1000"/>
                        <p:tgtEl>
                          <p:spTgt spid="24619"/>
                        </p:tgtEl>
                      </p:cBhvr>
                    </p:animEffect>
                    <p:anim calcmode="lin" valueType="num">
                      <p:cBhvr>
                        <p:cTn dur="1000" fill="hold"/>
                        <p:tgtEl>
                          <p:spTgt spid="24619"/>
                        </p:tgtEl>
                        <p:attrNameLst>
                          <p:attrName>ppt_x</p:attrName>
                        </p:attrNameLst>
                      </p:cBhvr>
                      <p:tavLst>
                        <p:tav tm="0">
                          <p:val>
                            <p:strVal val="#ppt_x"/>
                          </p:val>
                        </p:tav>
                        <p:tav tm="100000">
                          <p:val>
                            <p:strVal val="#ppt_x"/>
                          </p:val>
                        </p:tav>
                      </p:tavLst>
                    </p:anim>
                    <p:anim calcmode="lin" valueType="num">
                      <p:cBhvr>
                        <p:cTn dur="898" decel="100000" fill="hold"/>
                        <p:tgtEl>
                          <p:spTgt spid="2461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4619"/>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24619"/>
                        </p:tgtEl>
                        <p:attrNameLst>
                          <p:attrName>style.visibility</p:attrName>
                        </p:attrNameLst>
                      </p:cBhvr>
                      <p:to>
                        <p:strVal val="visible"/>
                      </p:to>
                    </p:set>
                    <p:animEffect transition="in" filter="fade">
                      <p:cBhvr>
                        <p:cTn dur="1000"/>
                        <p:tgtEl>
                          <p:spTgt spid="24619"/>
                        </p:tgtEl>
                      </p:cBhvr>
                    </p:animEffect>
                    <p:anim calcmode="lin" valueType="num">
                      <p:cBhvr>
                        <p:cTn dur="1000" fill="hold"/>
                        <p:tgtEl>
                          <p:spTgt spid="24619"/>
                        </p:tgtEl>
                        <p:attrNameLst>
                          <p:attrName>ppt_x</p:attrName>
                        </p:attrNameLst>
                      </p:cBhvr>
                      <p:tavLst>
                        <p:tav tm="0">
                          <p:val>
                            <p:strVal val="#ppt_x"/>
                          </p:val>
                        </p:tav>
                        <p:tav tm="100000">
                          <p:val>
                            <p:strVal val="#ppt_x"/>
                          </p:val>
                        </p:tav>
                      </p:tavLst>
                    </p:anim>
                    <p:anim calcmode="lin" valueType="num">
                      <p:cBhvr>
                        <p:cTn dur="898" decel="100000" fill="hold"/>
                        <p:tgtEl>
                          <p:spTgt spid="2461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4619"/>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24619"/>
                        </p:tgtEl>
                        <p:attrNameLst>
                          <p:attrName>style.visibility</p:attrName>
                        </p:attrNameLst>
                      </p:cBhvr>
                      <p:to>
                        <p:strVal val="visible"/>
                      </p:to>
                    </p:set>
                    <p:animEffect transition="in" filter="fade">
                      <p:cBhvr>
                        <p:cTn dur="1000"/>
                        <p:tgtEl>
                          <p:spTgt spid="24619"/>
                        </p:tgtEl>
                      </p:cBhvr>
                    </p:animEffect>
                    <p:anim calcmode="lin" valueType="num">
                      <p:cBhvr>
                        <p:cTn dur="1000" fill="hold"/>
                        <p:tgtEl>
                          <p:spTgt spid="24619"/>
                        </p:tgtEl>
                        <p:attrNameLst>
                          <p:attrName>ppt_x</p:attrName>
                        </p:attrNameLst>
                      </p:cBhvr>
                      <p:tavLst>
                        <p:tav tm="0">
                          <p:val>
                            <p:strVal val="#ppt_x"/>
                          </p:val>
                        </p:tav>
                        <p:tav tm="100000">
                          <p:val>
                            <p:strVal val="#ppt_x"/>
                          </p:val>
                        </p:tav>
                      </p:tavLst>
                    </p:anim>
                    <p:anim calcmode="lin" valueType="num">
                      <p:cBhvr>
                        <p:cTn dur="898" decel="100000" fill="hold"/>
                        <p:tgtEl>
                          <p:spTgt spid="2461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4619"/>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24619"/>
                        </p:tgtEl>
                        <p:attrNameLst>
                          <p:attrName>style.visibility</p:attrName>
                        </p:attrNameLst>
                      </p:cBhvr>
                      <p:to>
                        <p:strVal val="visible"/>
                      </p:to>
                    </p:set>
                    <p:animEffect transition="in" filter="fade">
                      <p:cBhvr>
                        <p:cTn dur="1000"/>
                        <p:tgtEl>
                          <p:spTgt spid="24619"/>
                        </p:tgtEl>
                      </p:cBhvr>
                    </p:animEffect>
                    <p:anim calcmode="lin" valueType="num">
                      <p:cBhvr>
                        <p:cTn dur="1000" fill="hold"/>
                        <p:tgtEl>
                          <p:spTgt spid="24619"/>
                        </p:tgtEl>
                        <p:attrNameLst>
                          <p:attrName>ppt_x</p:attrName>
                        </p:attrNameLst>
                      </p:cBhvr>
                      <p:tavLst>
                        <p:tav tm="0">
                          <p:val>
                            <p:strVal val="#ppt_x"/>
                          </p:val>
                        </p:tav>
                        <p:tav tm="100000">
                          <p:val>
                            <p:strVal val="#ppt_x"/>
                          </p:val>
                        </p:tav>
                      </p:tavLst>
                    </p:anim>
                    <p:anim calcmode="lin" valueType="num">
                      <p:cBhvr>
                        <p:cTn dur="898" decel="100000" fill="hold"/>
                        <p:tgtEl>
                          <p:spTgt spid="2461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4619"/>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24619"/>
                        </p:tgtEl>
                        <p:attrNameLst>
                          <p:attrName>style.visibility</p:attrName>
                        </p:attrNameLst>
                      </p:cBhvr>
                      <p:to>
                        <p:strVal val="visible"/>
                      </p:to>
                    </p:set>
                    <p:animEffect transition="in" filter="fade">
                      <p:cBhvr>
                        <p:cTn dur="1000"/>
                        <p:tgtEl>
                          <p:spTgt spid="24619"/>
                        </p:tgtEl>
                      </p:cBhvr>
                    </p:animEffect>
                    <p:anim calcmode="lin" valueType="num">
                      <p:cBhvr>
                        <p:cTn dur="1000" fill="hold"/>
                        <p:tgtEl>
                          <p:spTgt spid="24619"/>
                        </p:tgtEl>
                        <p:attrNameLst>
                          <p:attrName>ppt_x</p:attrName>
                        </p:attrNameLst>
                      </p:cBhvr>
                      <p:tavLst>
                        <p:tav tm="0">
                          <p:val>
                            <p:strVal val="#ppt_x"/>
                          </p:val>
                        </p:tav>
                        <p:tav tm="100000">
                          <p:val>
                            <p:strVal val="#ppt_x"/>
                          </p:val>
                        </p:tav>
                      </p:tavLst>
                    </p:anim>
                    <p:anim calcmode="lin" valueType="num">
                      <p:cBhvr>
                        <p:cTn dur="898" decel="100000" fill="hold"/>
                        <p:tgtEl>
                          <p:spTgt spid="24619"/>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24619"/>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4"/>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5"/>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jpe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wmf"/><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7.WMF"/></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wmf"/><Relationship Id="rId4" Type="http://schemas.openxmlformats.org/officeDocument/2006/relationships/image" Target="../media/image7.WMF"/></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3.WMF"/></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6.jpeg"/><Relationship Id="rId7" Type="http://schemas.openxmlformats.org/officeDocument/2006/relationships/image" Target="../media/image33.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23.WMF"/></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23.W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rds.yahoo.com/_ylt=A0S0207xix1JRmQB.tuJzbkF;_ylu=X3oDMTBxZjBuNWw3BHBvcwM0NgRzZWMDc3IEdnRpZANJMDAxXzcw/SIG=1ofn12epp/EXP=1226759537/**http:/images.search.yahoo.com/images/view?back=http://images.search.yahoo.com/search/images?p%3D%22capitol%2Bbuilding%22%26js%3D1%26ni%3D20%26ei%3DUTF-8%26y%3DSearch%26fr%3Dyfp-t-501%26xargs%3D0%26pstart%3D1%26b%3D41&amp;w=400&amp;h=500&amp;imgurl=static.flickr.com/8/9142796_e3ae9319db.jpg&amp;rurl=http://www.flickr.com/photos/sony_boy/9142796/&amp;size=71.1kB&amp;name=Capitol+Building&amp;p=%22capitol+building%22&amp;type=JPG&amp;oid=6c9b7c5758e7adec&amp;fusr=Homer+Simpsons+Donut&amp;tit=Capitol+Building&amp;hurl=http://www.flickr.com/photos/sony_boy/&amp;no=46&amp;tt=94,906&amp;sigr=11eirlpaf&amp;sigi=11ag4qaq1&amp;sigb=141r3vh8m&amp;sigh=116jj6suj" TargetMode="External"/><Relationship Id="rId5" Type="http://schemas.openxmlformats.org/officeDocument/2006/relationships/image" Target="../media/image9.jpeg"/><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us-immigration.com/" TargetMode="Externa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123" name="WordArt 19"/>
          <p:cNvSpPr>
            <a:spLocks noChangeArrowheads="1" noChangeShapeType="1" noTextEdit="1"/>
          </p:cNvSpPr>
          <p:nvPr/>
        </p:nvSpPr>
        <p:spPr bwMode="auto">
          <a:xfrm>
            <a:off x="533400" y="0"/>
            <a:ext cx="8077200" cy="1371600"/>
          </a:xfrm>
          <a:prstGeom prst="rect">
            <a:avLst/>
          </a:prstGeom>
        </p:spPr>
        <p:txBody>
          <a:bodyPr wrap="none" fromWordArt="1">
            <a:prstTxWarp prst="textPlain">
              <a:avLst>
                <a:gd name="adj" fmla="val 50000"/>
              </a:avLst>
            </a:prstTxWarp>
          </a:bodyPr>
          <a:lstStyle/>
          <a:p>
            <a:pPr algn="ctr"/>
            <a:r>
              <a:rPr lang="en-US" sz="3600" b="1" i="1" kern="10">
                <a:ln w="19050">
                  <a:solidFill>
                    <a:srgbClr val="99CCFF"/>
                  </a:solidFill>
                  <a:round/>
                  <a:headEnd/>
                  <a:tailEnd/>
                </a:ln>
                <a:blipFill dpi="0" rotWithShape="1">
                  <a:blip r:embed="rId4"/>
                  <a:srcRect/>
                  <a:stretch>
                    <a:fillRect/>
                  </a:stretch>
                </a:blipFill>
                <a:effectLst>
                  <a:outerShdw dist="35921" dir="2700000" algn="ctr" rotWithShape="0">
                    <a:srgbClr val="990000"/>
                  </a:outerShdw>
                </a:effectLst>
                <a:latin typeface="Comic Sans MS" panose="030F0702030302020204" pitchFamily="66" charset="0"/>
              </a:rPr>
              <a:t>National &amp; States' Powers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9803" y="923925"/>
            <a:ext cx="7133521" cy="4981575"/>
          </a:xfrm>
          <a:prstGeom prst="rect">
            <a:avLst/>
          </a:prstGeom>
        </p:spPr>
      </p:pic>
    </p:spTree>
    <p:extLst>
      <p:ext uri="{BB962C8B-B14F-4D97-AF65-F5344CB8AC3E}">
        <p14:creationId xmlns:p14="http://schemas.microsoft.com/office/powerpoint/2010/main" val="1622400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5517" y="1000126"/>
            <a:ext cx="6223552" cy="4869656"/>
          </a:xfrm>
          <a:prstGeom prst="rect">
            <a:avLst/>
          </a:prstGeom>
        </p:spPr>
      </p:pic>
    </p:spTree>
    <p:extLst>
      <p:ext uri="{BB962C8B-B14F-4D97-AF65-F5344CB8AC3E}">
        <p14:creationId xmlns:p14="http://schemas.microsoft.com/office/powerpoint/2010/main" val="4110789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0524" y="1137643"/>
            <a:ext cx="5948501" cy="4595217"/>
          </a:xfrm>
          <a:prstGeom prst="rect">
            <a:avLst/>
          </a:prstGeom>
        </p:spPr>
      </p:pic>
    </p:spTree>
    <p:extLst>
      <p:ext uri="{BB962C8B-B14F-4D97-AF65-F5344CB8AC3E}">
        <p14:creationId xmlns:p14="http://schemas.microsoft.com/office/powerpoint/2010/main" val="1749198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6198" y="857250"/>
            <a:ext cx="8251605" cy="5143500"/>
          </a:xfrm>
          <a:prstGeom prst="rect">
            <a:avLst/>
          </a:prstGeom>
        </p:spPr>
      </p:pic>
    </p:spTree>
    <p:extLst>
      <p:ext uri="{BB962C8B-B14F-4D97-AF65-F5344CB8AC3E}">
        <p14:creationId xmlns:p14="http://schemas.microsoft.com/office/powerpoint/2010/main" val="896288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2436" y="952500"/>
            <a:ext cx="6677430" cy="4981575"/>
          </a:xfrm>
          <a:prstGeom prst="rect">
            <a:avLst/>
          </a:prstGeom>
        </p:spPr>
      </p:pic>
    </p:spTree>
    <p:extLst>
      <p:ext uri="{BB962C8B-B14F-4D97-AF65-F5344CB8AC3E}">
        <p14:creationId xmlns:p14="http://schemas.microsoft.com/office/powerpoint/2010/main" val="3812127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0250" y="857250"/>
            <a:ext cx="5143500" cy="5143500"/>
          </a:xfrm>
          <a:prstGeom prst="rect">
            <a:avLst/>
          </a:prstGeom>
        </p:spPr>
      </p:pic>
    </p:spTree>
    <p:extLst>
      <p:ext uri="{BB962C8B-B14F-4D97-AF65-F5344CB8AC3E}">
        <p14:creationId xmlns:p14="http://schemas.microsoft.com/office/powerpoint/2010/main" val="412891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limited-governme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11" descr="American-Flag"/>
          <p:cNvPicPr>
            <a:picLocks noChangeAspect="1" noChangeArrowheads="1"/>
          </p:cNvPicPr>
          <p:nvPr/>
        </p:nvPicPr>
        <p:blipFill>
          <a:blip r:embed="rId3">
            <a:lum bright="8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body" idx="1"/>
          </p:nvPr>
        </p:nvSpPr>
        <p:spPr>
          <a:xfrm>
            <a:off x="0" y="1143000"/>
            <a:ext cx="9144000" cy="6096000"/>
          </a:xfrm>
        </p:spPr>
        <p:txBody>
          <a:bodyPr/>
          <a:lstStyle/>
          <a:p>
            <a:pPr eaLnBrk="1" hangingPunct="1">
              <a:buClr>
                <a:srgbClr val="FF0000"/>
              </a:buClr>
              <a:buSzTx/>
              <a:buFont typeface="Wingdings" panose="05000000000000000000" pitchFamily="2" charset="2"/>
              <a:buBlip>
                <a:blip r:embed="rId4"/>
              </a:buBlip>
              <a:defRPr/>
            </a:pPr>
            <a:r>
              <a:rPr lang="en-US" sz="4800" b="1" dirty="0">
                <a:solidFill>
                  <a:schemeClr val="bg2"/>
                </a:solidFill>
                <a:latin typeface="Comic Sans MS" panose="030F0702030302020204" pitchFamily="66" charset="0"/>
              </a:rPr>
              <a:t>reserved powers</a:t>
            </a:r>
          </a:p>
          <a:p>
            <a:pPr lvl="1" eaLnBrk="1" hangingPunct="1">
              <a:buClr>
                <a:srgbClr val="FF0000"/>
              </a:buClr>
              <a:buFontTx/>
              <a:buBlip>
                <a:blip r:embed="rId4"/>
              </a:buBlip>
              <a:defRPr/>
            </a:pPr>
            <a:r>
              <a:rPr lang="en-US" sz="4800" b="1" dirty="0">
                <a:solidFill>
                  <a:schemeClr val="bg2"/>
                </a:solidFill>
                <a:latin typeface="Comic Sans MS" panose="030F0702030302020204" pitchFamily="66" charset="0"/>
              </a:rPr>
              <a:t>state-specific</a:t>
            </a:r>
          </a:p>
          <a:p>
            <a:pPr lvl="2" eaLnBrk="1" hangingPunct="1">
              <a:buClr>
                <a:srgbClr val="FF0000"/>
              </a:buClr>
              <a:buFont typeface="Wingdings" panose="05000000000000000000" pitchFamily="2" charset="2"/>
              <a:buBlip>
                <a:blip r:embed="rId4"/>
              </a:buBlip>
              <a:defRPr/>
            </a:pPr>
            <a:r>
              <a:rPr lang="en-US" sz="4800" b="1" dirty="0">
                <a:solidFill>
                  <a:schemeClr val="bg2"/>
                </a:solidFill>
                <a:latin typeface="Comic Sans MS" panose="030F0702030302020204" pitchFamily="66" charset="0"/>
              </a:rPr>
              <a:t>schools</a:t>
            </a:r>
          </a:p>
          <a:p>
            <a:pPr lvl="2" eaLnBrk="1" hangingPunct="1">
              <a:buClr>
                <a:srgbClr val="FF0000"/>
              </a:buClr>
              <a:buFont typeface="Wingdings" panose="05000000000000000000" pitchFamily="2" charset="2"/>
              <a:buBlip>
                <a:blip r:embed="rId4"/>
              </a:buBlip>
              <a:defRPr/>
            </a:pPr>
            <a:r>
              <a:rPr lang="en-US" sz="4800" b="1" dirty="0">
                <a:solidFill>
                  <a:schemeClr val="bg2"/>
                </a:solidFill>
                <a:latin typeface="Comic Sans MS" panose="030F0702030302020204" pitchFamily="66" charset="0"/>
              </a:rPr>
              <a:t>licenses for professionals</a:t>
            </a:r>
          </a:p>
          <a:p>
            <a:pPr lvl="2" eaLnBrk="1" hangingPunct="1">
              <a:buClr>
                <a:srgbClr val="FF0000"/>
              </a:buClr>
              <a:buFont typeface="Wingdings" panose="05000000000000000000" pitchFamily="2" charset="2"/>
              <a:buBlip>
                <a:blip r:embed="rId4"/>
              </a:buBlip>
              <a:defRPr/>
            </a:pPr>
            <a:r>
              <a:rPr lang="en-US" sz="4800" b="1" dirty="0">
                <a:solidFill>
                  <a:schemeClr val="bg2"/>
                </a:solidFill>
                <a:latin typeface="Comic Sans MS" panose="030F0702030302020204" pitchFamily="66" charset="0"/>
              </a:rPr>
              <a:t>local government</a:t>
            </a:r>
          </a:p>
        </p:txBody>
      </p:sp>
      <p:pic>
        <p:nvPicPr>
          <p:cNvPr id="25604" name="Picture 5" descr="MCj039799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38" y="5334000"/>
            <a:ext cx="16811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WordArt 10" descr="Blue-White-Red_1600x900"/>
          <p:cNvSpPr>
            <a:spLocks noChangeArrowheads="1" noChangeShapeType="1" noTextEdit="1"/>
          </p:cNvSpPr>
          <p:nvPr/>
        </p:nvSpPr>
        <p:spPr bwMode="auto">
          <a:xfrm>
            <a:off x="228600" y="0"/>
            <a:ext cx="8686800" cy="1219200"/>
          </a:xfrm>
          <a:prstGeom prst="rect">
            <a:avLst/>
          </a:prstGeom>
        </p:spPr>
        <p:txBody>
          <a:bodyPr wrap="none" fromWordArt="1">
            <a:prstTxWarp prst="textWave1">
              <a:avLst>
                <a:gd name="adj1" fmla="val 13005"/>
                <a:gd name="adj2" fmla="val 0"/>
              </a:avLst>
            </a:prstTxWarp>
          </a:bodyPr>
          <a:lstStyle/>
          <a:p>
            <a:pPr algn="ctr"/>
            <a:r>
              <a:rPr lang="en-US" sz="3600" b="1" kern="10" dirty="0">
                <a:ln w="3175">
                  <a:solidFill>
                    <a:srgbClr val="FF0000"/>
                  </a:solidFill>
                  <a:round/>
                  <a:headEnd/>
                  <a:tailEnd/>
                </a:ln>
                <a:blipFill dpi="0" rotWithShape="1">
                  <a:blip r:embed="rId6"/>
                  <a:srcRect/>
                  <a:stretch>
                    <a:fillRect/>
                  </a:stretch>
                </a:blipFill>
                <a:effectLst>
                  <a:outerShdw dist="53882" dir="2700000" algn="ctr" rotWithShape="0">
                    <a:srgbClr val="C0C0C0">
                      <a:alpha val="79999"/>
                    </a:srgbClr>
                  </a:outerShdw>
                </a:effectLst>
                <a:latin typeface="Comic Sans MS" panose="030F0702030302020204" pitchFamily="66" charset="0"/>
              </a:rPr>
              <a:t>States &amp; the Nation</a:t>
            </a:r>
          </a:p>
        </p:txBody>
      </p:sp>
      <p:pic>
        <p:nvPicPr>
          <p:cNvPr id="25606" name="Picture 12" descr="MCj0434825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3716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a:stretch>
            <a:fillRect/>
          </a:stretch>
        </p:blipFill>
        <p:spPr>
          <a:xfrm>
            <a:off x="6321415" y="4988719"/>
            <a:ext cx="2807345" cy="1869281"/>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wipe(down)">
                                      <p:cBhvr>
                                        <p:cTn id="7" dur="580">
                                          <p:stCondLst>
                                            <p:cond delay="0"/>
                                          </p:stCondLst>
                                        </p:cTn>
                                        <p:tgtEl>
                                          <p:spTgt spid="25605"/>
                                        </p:tgtEl>
                                      </p:cBhvr>
                                    </p:animEffect>
                                    <p:anim calcmode="lin" valueType="num">
                                      <p:cBhvr>
                                        <p:cTn id="8" dur="1822" tmFilter="0,0; 0.14,0.36; 0.43,0.73; 0.71,0.91; 1.0,1.0">
                                          <p:stCondLst>
                                            <p:cond delay="0"/>
                                          </p:stCondLst>
                                        </p:cTn>
                                        <p:tgtEl>
                                          <p:spTgt spid="2560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60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60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60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60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605"/>
                                        </p:tgtEl>
                                      </p:cBhvr>
                                      <p:to x="100000" y="60000"/>
                                    </p:animScale>
                                    <p:animScale>
                                      <p:cBhvr>
                                        <p:cTn id="14" dur="166" decel="50000">
                                          <p:stCondLst>
                                            <p:cond delay="676"/>
                                          </p:stCondLst>
                                        </p:cTn>
                                        <p:tgtEl>
                                          <p:spTgt spid="25605"/>
                                        </p:tgtEl>
                                      </p:cBhvr>
                                      <p:to x="100000" y="100000"/>
                                    </p:animScale>
                                    <p:animScale>
                                      <p:cBhvr>
                                        <p:cTn id="15" dur="26">
                                          <p:stCondLst>
                                            <p:cond delay="1312"/>
                                          </p:stCondLst>
                                        </p:cTn>
                                        <p:tgtEl>
                                          <p:spTgt spid="25605"/>
                                        </p:tgtEl>
                                      </p:cBhvr>
                                      <p:to x="100000" y="80000"/>
                                    </p:animScale>
                                    <p:animScale>
                                      <p:cBhvr>
                                        <p:cTn id="16" dur="166" decel="50000">
                                          <p:stCondLst>
                                            <p:cond delay="1338"/>
                                          </p:stCondLst>
                                        </p:cTn>
                                        <p:tgtEl>
                                          <p:spTgt spid="25605"/>
                                        </p:tgtEl>
                                      </p:cBhvr>
                                      <p:to x="100000" y="100000"/>
                                    </p:animScale>
                                    <p:animScale>
                                      <p:cBhvr>
                                        <p:cTn id="17" dur="26">
                                          <p:stCondLst>
                                            <p:cond delay="1642"/>
                                          </p:stCondLst>
                                        </p:cTn>
                                        <p:tgtEl>
                                          <p:spTgt spid="25605"/>
                                        </p:tgtEl>
                                      </p:cBhvr>
                                      <p:to x="100000" y="90000"/>
                                    </p:animScale>
                                    <p:animScale>
                                      <p:cBhvr>
                                        <p:cTn id="18" dur="166" decel="50000">
                                          <p:stCondLst>
                                            <p:cond delay="1668"/>
                                          </p:stCondLst>
                                        </p:cTn>
                                        <p:tgtEl>
                                          <p:spTgt spid="25605"/>
                                        </p:tgtEl>
                                      </p:cBhvr>
                                      <p:to x="100000" y="100000"/>
                                    </p:animScale>
                                    <p:animScale>
                                      <p:cBhvr>
                                        <p:cTn id="19" dur="26">
                                          <p:stCondLst>
                                            <p:cond delay="1808"/>
                                          </p:stCondLst>
                                        </p:cTn>
                                        <p:tgtEl>
                                          <p:spTgt spid="25605"/>
                                        </p:tgtEl>
                                      </p:cBhvr>
                                      <p:to x="100000" y="95000"/>
                                    </p:animScale>
                                    <p:animScale>
                                      <p:cBhvr>
                                        <p:cTn id="20" dur="166" decel="50000">
                                          <p:stCondLst>
                                            <p:cond delay="1834"/>
                                          </p:stCondLst>
                                        </p:cTn>
                                        <p:tgtEl>
                                          <p:spTgt spid="2560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9699">
                                            <p:txEl>
                                              <p:pRg st="0" end="0"/>
                                            </p:txEl>
                                          </p:spTgt>
                                        </p:tgtEl>
                                        <p:attrNameLst>
                                          <p:attrName>style.visibility</p:attrName>
                                        </p:attrNameLst>
                                      </p:cBhvr>
                                      <p:to>
                                        <p:strVal val="visible"/>
                                      </p:to>
                                    </p:set>
                                    <p:animEffect transition="in" filter="wipe(down)">
                                      <p:cBhvr>
                                        <p:cTn id="25" dur="580">
                                          <p:stCondLst>
                                            <p:cond delay="0"/>
                                          </p:stCondLst>
                                        </p:cTn>
                                        <p:tgtEl>
                                          <p:spTgt spid="29699">
                                            <p:txEl>
                                              <p:pRg st="0" end="0"/>
                                            </p:txEl>
                                          </p:spTgt>
                                        </p:tgtEl>
                                      </p:cBhvr>
                                    </p:animEffect>
                                    <p:anim calcmode="lin" valueType="num">
                                      <p:cBhvr>
                                        <p:cTn id="26" dur="1822" tmFilter="0,0; 0.14,0.36; 0.43,0.73; 0.71,0.91; 1.0,1.0">
                                          <p:stCondLst>
                                            <p:cond delay="0"/>
                                          </p:stCondLst>
                                        </p:cTn>
                                        <p:tgtEl>
                                          <p:spTgt spid="29699">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9699">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9699">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9699">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9699">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9699">
                                            <p:txEl>
                                              <p:pRg st="0" end="0"/>
                                            </p:txEl>
                                          </p:spTgt>
                                        </p:tgtEl>
                                      </p:cBhvr>
                                      <p:to x="100000" y="60000"/>
                                    </p:animScale>
                                    <p:animScale>
                                      <p:cBhvr>
                                        <p:cTn id="32" dur="166" decel="50000">
                                          <p:stCondLst>
                                            <p:cond delay="676"/>
                                          </p:stCondLst>
                                        </p:cTn>
                                        <p:tgtEl>
                                          <p:spTgt spid="29699">
                                            <p:txEl>
                                              <p:pRg st="0" end="0"/>
                                            </p:txEl>
                                          </p:spTgt>
                                        </p:tgtEl>
                                      </p:cBhvr>
                                      <p:to x="100000" y="100000"/>
                                    </p:animScale>
                                    <p:animScale>
                                      <p:cBhvr>
                                        <p:cTn id="33" dur="26">
                                          <p:stCondLst>
                                            <p:cond delay="1312"/>
                                          </p:stCondLst>
                                        </p:cTn>
                                        <p:tgtEl>
                                          <p:spTgt spid="29699">
                                            <p:txEl>
                                              <p:pRg st="0" end="0"/>
                                            </p:txEl>
                                          </p:spTgt>
                                        </p:tgtEl>
                                      </p:cBhvr>
                                      <p:to x="100000" y="80000"/>
                                    </p:animScale>
                                    <p:animScale>
                                      <p:cBhvr>
                                        <p:cTn id="34" dur="166" decel="50000">
                                          <p:stCondLst>
                                            <p:cond delay="1338"/>
                                          </p:stCondLst>
                                        </p:cTn>
                                        <p:tgtEl>
                                          <p:spTgt spid="29699">
                                            <p:txEl>
                                              <p:pRg st="0" end="0"/>
                                            </p:txEl>
                                          </p:spTgt>
                                        </p:tgtEl>
                                      </p:cBhvr>
                                      <p:to x="100000" y="100000"/>
                                    </p:animScale>
                                    <p:animScale>
                                      <p:cBhvr>
                                        <p:cTn id="35" dur="26">
                                          <p:stCondLst>
                                            <p:cond delay="1642"/>
                                          </p:stCondLst>
                                        </p:cTn>
                                        <p:tgtEl>
                                          <p:spTgt spid="29699">
                                            <p:txEl>
                                              <p:pRg st="0" end="0"/>
                                            </p:txEl>
                                          </p:spTgt>
                                        </p:tgtEl>
                                      </p:cBhvr>
                                      <p:to x="100000" y="90000"/>
                                    </p:animScale>
                                    <p:animScale>
                                      <p:cBhvr>
                                        <p:cTn id="36" dur="166" decel="50000">
                                          <p:stCondLst>
                                            <p:cond delay="1668"/>
                                          </p:stCondLst>
                                        </p:cTn>
                                        <p:tgtEl>
                                          <p:spTgt spid="29699">
                                            <p:txEl>
                                              <p:pRg st="0" end="0"/>
                                            </p:txEl>
                                          </p:spTgt>
                                        </p:tgtEl>
                                      </p:cBhvr>
                                      <p:to x="100000" y="100000"/>
                                    </p:animScale>
                                    <p:animScale>
                                      <p:cBhvr>
                                        <p:cTn id="37" dur="26">
                                          <p:stCondLst>
                                            <p:cond delay="1808"/>
                                          </p:stCondLst>
                                        </p:cTn>
                                        <p:tgtEl>
                                          <p:spTgt spid="29699">
                                            <p:txEl>
                                              <p:pRg st="0" end="0"/>
                                            </p:txEl>
                                          </p:spTgt>
                                        </p:tgtEl>
                                      </p:cBhvr>
                                      <p:to x="100000" y="95000"/>
                                    </p:animScale>
                                    <p:animScale>
                                      <p:cBhvr>
                                        <p:cTn id="38" dur="166" decel="50000">
                                          <p:stCondLst>
                                            <p:cond delay="1834"/>
                                          </p:stCondLst>
                                        </p:cTn>
                                        <p:tgtEl>
                                          <p:spTgt spid="29699">
                                            <p:txEl>
                                              <p:pRg st="0" end="0"/>
                                            </p:tx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29699">
                                            <p:txEl>
                                              <p:pRg st="1" end="1"/>
                                            </p:txEl>
                                          </p:spTgt>
                                        </p:tgtEl>
                                        <p:attrNameLst>
                                          <p:attrName>style.visibility</p:attrName>
                                        </p:attrNameLst>
                                      </p:cBhvr>
                                      <p:to>
                                        <p:strVal val="visible"/>
                                      </p:to>
                                    </p:set>
                                    <p:animEffect transition="in" filter="wipe(down)">
                                      <p:cBhvr>
                                        <p:cTn id="41" dur="580">
                                          <p:stCondLst>
                                            <p:cond delay="0"/>
                                          </p:stCondLst>
                                        </p:cTn>
                                        <p:tgtEl>
                                          <p:spTgt spid="29699">
                                            <p:txEl>
                                              <p:pRg st="1" end="1"/>
                                            </p:txEl>
                                          </p:spTgt>
                                        </p:tgtEl>
                                      </p:cBhvr>
                                    </p:animEffect>
                                    <p:anim calcmode="lin" valueType="num">
                                      <p:cBhvr>
                                        <p:cTn id="42" dur="1822" tmFilter="0,0; 0.14,0.36; 0.43,0.73; 0.71,0.91; 1.0,1.0">
                                          <p:stCondLst>
                                            <p:cond delay="0"/>
                                          </p:stCondLst>
                                        </p:cTn>
                                        <p:tgtEl>
                                          <p:spTgt spid="29699">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9699">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9699">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9699">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9699">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29699">
                                            <p:txEl>
                                              <p:pRg st="1" end="1"/>
                                            </p:txEl>
                                          </p:spTgt>
                                        </p:tgtEl>
                                      </p:cBhvr>
                                      <p:to x="100000" y="60000"/>
                                    </p:animScale>
                                    <p:animScale>
                                      <p:cBhvr>
                                        <p:cTn id="48" dur="166" decel="50000">
                                          <p:stCondLst>
                                            <p:cond delay="676"/>
                                          </p:stCondLst>
                                        </p:cTn>
                                        <p:tgtEl>
                                          <p:spTgt spid="29699">
                                            <p:txEl>
                                              <p:pRg st="1" end="1"/>
                                            </p:txEl>
                                          </p:spTgt>
                                        </p:tgtEl>
                                      </p:cBhvr>
                                      <p:to x="100000" y="100000"/>
                                    </p:animScale>
                                    <p:animScale>
                                      <p:cBhvr>
                                        <p:cTn id="49" dur="26">
                                          <p:stCondLst>
                                            <p:cond delay="1312"/>
                                          </p:stCondLst>
                                        </p:cTn>
                                        <p:tgtEl>
                                          <p:spTgt spid="29699">
                                            <p:txEl>
                                              <p:pRg st="1" end="1"/>
                                            </p:txEl>
                                          </p:spTgt>
                                        </p:tgtEl>
                                      </p:cBhvr>
                                      <p:to x="100000" y="80000"/>
                                    </p:animScale>
                                    <p:animScale>
                                      <p:cBhvr>
                                        <p:cTn id="50" dur="166" decel="50000">
                                          <p:stCondLst>
                                            <p:cond delay="1338"/>
                                          </p:stCondLst>
                                        </p:cTn>
                                        <p:tgtEl>
                                          <p:spTgt spid="29699">
                                            <p:txEl>
                                              <p:pRg st="1" end="1"/>
                                            </p:txEl>
                                          </p:spTgt>
                                        </p:tgtEl>
                                      </p:cBhvr>
                                      <p:to x="100000" y="100000"/>
                                    </p:animScale>
                                    <p:animScale>
                                      <p:cBhvr>
                                        <p:cTn id="51" dur="26">
                                          <p:stCondLst>
                                            <p:cond delay="1642"/>
                                          </p:stCondLst>
                                        </p:cTn>
                                        <p:tgtEl>
                                          <p:spTgt spid="29699">
                                            <p:txEl>
                                              <p:pRg st="1" end="1"/>
                                            </p:txEl>
                                          </p:spTgt>
                                        </p:tgtEl>
                                      </p:cBhvr>
                                      <p:to x="100000" y="90000"/>
                                    </p:animScale>
                                    <p:animScale>
                                      <p:cBhvr>
                                        <p:cTn id="52" dur="166" decel="50000">
                                          <p:stCondLst>
                                            <p:cond delay="1668"/>
                                          </p:stCondLst>
                                        </p:cTn>
                                        <p:tgtEl>
                                          <p:spTgt spid="29699">
                                            <p:txEl>
                                              <p:pRg st="1" end="1"/>
                                            </p:txEl>
                                          </p:spTgt>
                                        </p:tgtEl>
                                      </p:cBhvr>
                                      <p:to x="100000" y="100000"/>
                                    </p:animScale>
                                    <p:animScale>
                                      <p:cBhvr>
                                        <p:cTn id="53" dur="26">
                                          <p:stCondLst>
                                            <p:cond delay="1808"/>
                                          </p:stCondLst>
                                        </p:cTn>
                                        <p:tgtEl>
                                          <p:spTgt spid="29699">
                                            <p:txEl>
                                              <p:pRg st="1" end="1"/>
                                            </p:txEl>
                                          </p:spTgt>
                                        </p:tgtEl>
                                      </p:cBhvr>
                                      <p:to x="100000" y="95000"/>
                                    </p:animScale>
                                    <p:animScale>
                                      <p:cBhvr>
                                        <p:cTn id="54" dur="166" decel="50000">
                                          <p:stCondLst>
                                            <p:cond delay="1834"/>
                                          </p:stCondLst>
                                        </p:cTn>
                                        <p:tgtEl>
                                          <p:spTgt spid="29699">
                                            <p:txEl>
                                              <p:pRg st="1" end="1"/>
                                            </p:txEl>
                                          </p:spTgt>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29699">
                                            <p:txEl>
                                              <p:pRg st="2" end="2"/>
                                            </p:txEl>
                                          </p:spTgt>
                                        </p:tgtEl>
                                        <p:attrNameLst>
                                          <p:attrName>style.visibility</p:attrName>
                                        </p:attrNameLst>
                                      </p:cBhvr>
                                      <p:to>
                                        <p:strVal val="visible"/>
                                      </p:to>
                                    </p:set>
                                    <p:animEffect transition="in" filter="wipe(down)">
                                      <p:cBhvr>
                                        <p:cTn id="57" dur="580">
                                          <p:stCondLst>
                                            <p:cond delay="0"/>
                                          </p:stCondLst>
                                        </p:cTn>
                                        <p:tgtEl>
                                          <p:spTgt spid="29699">
                                            <p:txEl>
                                              <p:pRg st="2" end="2"/>
                                            </p:txEl>
                                          </p:spTgt>
                                        </p:tgtEl>
                                      </p:cBhvr>
                                    </p:animEffect>
                                    <p:anim calcmode="lin" valueType="num">
                                      <p:cBhvr>
                                        <p:cTn id="58" dur="1822" tmFilter="0,0; 0.14,0.36; 0.43,0.73; 0.71,0.91; 1.0,1.0">
                                          <p:stCondLst>
                                            <p:cond delay="0"/>
                                          </p:stCondLst>
                                        </p:cTn>
                                        <p:tgtEl>
                                          <p:spTgt spid="29699">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9699">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9699">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9699">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9699">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29699">
                                            <p:txEl>
                                              <p:pRg st="2" end="2"/>
                                            </p:txEl>
                                          </p:spTgt>
                                        </p:tgtEl>
                                      </p:cBhvr>
                                      <p:to x="100000" y="60000"/>
                                    </p:animScale>
                                    <p:animScale>
                                      <p:cBhvr>
                                        <p:cTn id="64" dur="166" decel="50000">
                                          <p:stCondLst>
                                            <p:cond delay="676"/>
                                          </p:stCondLst>
                                        </p:cTn>
                                        <p:tgtEl>
                                          <p:spTgt spid="29699">
                                            <p:txEl>
                                              <p:pRg st="2" end="2"/>
                                            </p:txEl>
                                          </p:spTgt>
                                        </p:tgtEl>
                                      </p:cBhvr>
                                      <p:to x="100000" y="100000"/>
                                    </p:animScale>
                                    <p:animScale>
                                      <p:cBhvr>
                                        <p:cTn id="65" dur="26">
                                          <p:stCondLst>
                                            <p:cond delay="1312"/>
                                          </p:stCondLst>
                                        </p:cTn>
                                        <p:tgtEl>
                                          <p:spTgt spid="29699">
                                            <p:txEl>
                                              <p:pRg st="2" end="2"/>
                                            </p:txEl>
                                          </p:spTgt>
                                        </p:tgtEl>
                                      </p:cBhvr>
                                      <p:to x="100000" y="80000"/>
                                    </p:animScale>
                                    <p:animScale>
                                      <p:cBhvr>
                                        <p:cTn id="66" dur="166" decel="50000">
                                          <p:stCondLst>
                                            <p:cond delay="1338"/>
                                          </p:stCondLst>
                                        </p:cTn>
                                        <p:tgtEl>
                                          <p:spTgt spid="29699">
                                            <p:txEl>
                                              <p:pRg st="2" end="2"/>
                                            </p:txEl>
                                          </p:spTgt>
                                        </p:tgtEl>
                                      </p:cBhvr>
                                      <p:to x="100000" y="100000"/>
                                    </p:animScale>
                                    <p:animScale>
                                      <p:cBhvr>
                                        <p:cTn id="67" dur="26">
                                          <p:stCondLst>
                                            <p:cond delay="1642"/>
                                          </p:stCondLst>
                                        </p:cTn>
                                        <p:tgtEl>
                                          <p:spTgt spid="29699">
                                            <p:txEl>
                                              <p:pRg st="2" end="2"/>
                                            </p:txEl>
                                          </p:spTgt>
                                        </p:tgtEl>
                                      </p:cBhvr>
                                      <p:to x="100000" y="90000"/>
                                    </p:animScale>
                                    <p:animScale>
                                      <p:cBhvr>
                                        <p:cTn id="68" dur="166" decel="50000">
                                          <p:stCondLst>
                                            <p:cond delay="1668"/>
                                          </p:stCondLst>
                                        </p:cTn>
                                        <p:tgtEl>
                                          <p:spTgt spid="29699">
                                            <p:txEl>
                                              <p:pRg st="2" end="2"/>
                                            </p:txEl>
                                          </p:spTgt>
                                        </p:tgtEl>
                                      </p:cBhvr>
                                      <p:to x="100000" y="100000"/>
                                    </p:animScale>
                                    <p:animScale>
                                      <p:cBhvr>
                                        <p:cTn id="69" dur="26">
                                          <p:stCondLst>
                                            <p:cond delay="1808"/>
                                          </p:stCondLst>
                                        </p:cTn>
                                        <p:tgtEl>
                                          <p:spTgt spid="29699">
                                            <p:txEl>
                                              <p:pRg st="2" end="2"/>
                                            </p:txEl>
                                          </p:spTgt>
                                        </p:tgtEl>
                                      </p:cBhvr>
                                      <p:to x="100000" y="95000"/>
                                    </p:animScale>
                                    <p:animScale>
                                      <p:cBhvr>
                                        <p:cTn id="70" dur="166" decel="50000">
                                          <p:stCondLst>
                                            <p:cond delay="1834"/>
                                          </p:stCondLst>
                                        </p:cTn>
                                        <p:tgtEl>
                                          <p:spTgt spid="29699">
                                            <p:txEl>
                                              <p:pRg st="2" end="2"/>
                                            </p:txEl>
                                          </p:spTgt>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29699">
                                            <p:txEl>
                                              <p:pRg st="3" end="3"/>
                                            </p:txEl>
                                          </p:spTgt>
                                        </p:tgtEl>
                                        <p:attrNameLst>
                                          <p:attrName>style.visibility</p:attrName>
                                        </p:attrNameLst>
                                      </p:cBhvr>
                                      <p:to>
                                        <p:strVal val="visible"/>
                                      </p:to>
                                    </p:set>
                                    <p:animEffect transition="in" filter="wipe(down)">
                                      <p:cBhvr>
                                        <p:cTn id="73" dur="580">
                                          <p:stCondLst>
                                            <p:cond delay="0"/>
                                          </p:stCondLst>
                                        </p:cTn>
                                        <p:tgtEl>
                                          <p:spTgt spid="29699">
                                            <p:txEl>
                                              <p:pRg st="3" end="3"/>
                                            </p:txEl>
                                          </p:spTgt>
                                        </p:tgtEl>
                                      </p:cBhvr>
                                    </p:animEffect>
                                    <p:anim calcmode="lin" valueType="num">
                                      <p:cBhvr>
                                        <p:cTn id="74" dur="1822" tmFilter="0,0; 0.14,0.36; 0.43,0.73; 0.71,0.91; 1.0,1.0">
                                          <p:stCondLst>
                                            <p:cond delay="0"/>
                                          </p:stCondLst>
                                        </p:cTn>
                                        <p:tgtEl>
                                          <p:spTgt spid="29699">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9699">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9699">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9699">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9699">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29699">
                                            <p:txEl>
                                              <p:pRg st="3" end="3"/>
                                            </p:txEl>
                                          </p:spTgt>
                                        </p:tgtEl>
                                      </p:cBhvr>
                                      <p:to x="100000" y="60000"/>
                                    </p:animScale>
                                    <p:animScale>
                                      <p:cBhvr>
                                        <p:cTn id="80" dur="166" decel="50000">
                                          <p:stCondLst>
                                            <p:cond delay="676"/>
                                          </p:stCondLst>
                                        </p:cTn>
                                        <p:tgtEl>
                                          <p:spTgt spid="29699">
                                            <p:txEl>
                                              <p:pRg st="3" end="3"/>
                                            </p:txEl>
                                          </p:spTgt>
                                        </p:tgtEl>
                                      </p:cBhvr>
                                      <p:to x="100000" y="100000"/>
                                    </p:animScale>
                                    <p:animScale>
                                      <p:cBhvr>
                                        <p:cTn id="81" dur="26">
                                          <p:stCondLst>
                                            <p:cond delay="1312"/>
                                          </p:stCondLst>
                                        </p:cTn>
                                        <p:tgtEl>
                                          <p:spTgt spid="29699">
                                            <p:txEl>
                                              <p:pRg st="3" end="3"/>
                                            </p:txEl>
                                          </p:spTgt>
                                        </p:tgtEl>
                                      </p:cBhvr>
                                      <p:to x="100000" y="80000"/>
                                    </p:animScale>
                                    <p:animScale>
                                      <p:cBhvr>
                                        <p:cTn id="82" dur="166" decel="50000">
                                          <p:stCondLst>
                                            <p:cond delay="1338"/>
                                          </p:stCondLst>
                                        </p:cTn>
                                        <p:tgtEl>
                                          <p:spTgt spid="29699">
                                            <p:txEl>
                                              <p:pRg st="3" end="3"/>
                                            </p:txEl>
                                          </p:spTgt>
                                        </p:tgtEl>
                                      </p:cBhvr>
                                      <p:to x="100000" y="100000"/>
                                    </p:animScale>
                                    <p:animScale>
                                      <p:cBhvr>
                                        <p:cTn id="83" dur="26">
                                          <p:stCondLst>
                                            <p:cond delay="1642"/>
                                          </p:stCondLst>
                                        </p:cTn>
                                        <p:tgtEl>
                                          <p:spTgt spid="29699">
                                            <p:txEl>
                                              <p:pRg st="3" end="3"/>
                                            </p:txEl>
                                          </p:spTgt>
                                        </p:tgtEl>
                                      </p:cBhvr>
                                      <p:to x="100000" y="90000"/>
                                    </p:animScale>
                                    <p:animScale>
                                      <p:cBhvr>
                                        <p:cTn id="84" dur="166" decel="50000">
                                          <p:stCondLst>
                                            <p:cond delay="1668"/>
                                          </p:stCondLst>
                                        </p:cTn>
                                        <p:tgtEl>
                                          <p:spTgt spid="29699">
                                            <p:txEl>
                                              <p:pRg st="3" end="3"/>
                                            </p:txEl>
                                          </p:spTgt>
                                        </p:tgtEl>
                                      </p:cBhvr>
                                      <p:to x="100000" y="100000"/>
                                    </p:animScale>
                                    <p:animScale>
                                      <p:cBhvr>
                                        <p:cTn id="85" dur="26">
                                          <p:stCondLst>
                                            <p:cond delay="1808"/>
                                          </p:stCondLst>
                                        </p:cTn>
                                        <p:tgtEl>
                                          <p:spTgt spid="29699">
                                            <p:txEl>
                                              <p:pRg st="3" end="3"/>
                                            </p:txEl>
                                          </p:spTgt>
                                        </p:tgtEl>
                                      </p:cBhvr>
                                      <p:to x="100000" y="95000"/>
                                    </p:animScale>
                                    <p:animScale>
                                      <p:cBhvr>
                                        <p:cTn id="86" dur="166" decel="50000">
                                          <p:stCondLst>
                                            <p:cond delay="1834"/>
                                          </p:stCondLst>
                                        </p:cTn>
                                        <p:tgtEl>
                                          <p:spTgt spid="29699">
                                            <p:txEl>
                                              <p:pRg st="3" end="3"/>
                                            </p:txEl>
                                          </p:spTgt>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29699">
                                            <p:txEl>
                                              <p:pRg st="4" end="4"/>
                                            </p:txEl>
                                          </p:spTgt>
                                        </p:tgtEl>
                                        <p:attrNameLst>
                                          <p:attrName>style.visibility</p:attrName>
                                        </p:attrNameLst>
                                      </p:cBhvr>
                                      <p:to>
                                        <p:strVal val="visible"/>
                                      </p:to>
                                    </p:set>
                                    <p:animEffect transition="in" filter="wipe(down)">
                                      <p:cBhvr>
                                        <p:cTn id="89" dur="580">
                                          <p:stCondLst>
                                            <p:cond delay="0"/>
                                          </p:stCondLst>
                                        </p:cTn>
                                        <p:tgtEl>
                                          <p:spTgt spid="29699">
                                            <p:txEl>
                                              <p:pRg st="4" end="4"/>
                                            </p:txEl>
                                          </p:spTgt>
                                        </p:tgtEl>
                                      </p:cBhvr>
                                    </p:animEffect>
                                    <p:anim calcmode="lin" valueType="num">
                                      <p:cBhvr>
                                        <p:cTn id="90" dur="1822" tmFilter="0,0; 0.14,0.36; 0.43,0.73; 0.71,0.91; 1.0,1.0">
                                          <p:stCondLst>
                                            <p:cond delay="0"/>
                                          </p:stCondLst>
                                        </p:cTn>
                                        <p:tgtEl>
                                          <p:spTgt spid="29699">
                                            <p:txEl>
                                              <p:pRg st="4" end="4"/>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9699">
                                            <p:txEl>
                                              <p:pRg st="4" end="4"/>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9699">
                                            <p:txEl>
                                              <p:pRg st="4" end="4"/>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9699">
                                            <p:txEl>
                                              <p:pRg st="4" end="4"/>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9699">
                                            <p:txEl>
                                              <p:pRg st="4" end="4"/>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29699">
                                            <p:txEl>
                                              <p:pRg st="4" end="4"/>
                                            </p:txEl>
                                          </p:spTgt>
                                        </p:tgtEl>
                                      </p:cBhvr>
                                      <p:to x="100000" y="60000"/>
                                    </p:animScale>
                                    <p:animScale>
                                      <p:cBhvr>
                                        <p:cTn id="96" dur="166" decel="50000">
                                          <p:stCondLst>
                                            <p:cond delay="676"/>
                                          </p:stCondLst>
                                        </p:cTn>
                                        <p:tgtEl>
                                          <p:spTgt spid="29699">
                                            <p:txEl>
                                              <p:pRg st="4" end="4"/>
                                            </p:txEl>
                                          </p:spTgt>
                                        </p:tgtEl>
                                      </p:cBhvr>
                                      <p:to x="100000" y="100000"/>
                                    </p:animScale>
                                    <p:animScale>
                                      <p:cBhvr>
                                        <p:cTn id="97" dur="26">
                                          <p:stCondLst>
                                            <p:cond delay="1312"/>
                                          </p:stCondLst>
                                        </p:cTn>
                                        <p:tgtEl>
                                          <p:spTgt spid="29699">
                                            <p:txEl>
                                              <p:pRg st="4" end="4"/>
                                            </p:txEl>
                                          </p:spTgt>
                                        </p:tgtEl>
                                      </p:cBhvr>
                                      <p:to x="100000" y="80000"/>
                                    </p:animScale>
                                    <p:animScale>
                                      <p:cBhvr>
                                        <p:cTn id="98" dur="166" decel="50000">
                                          <p:stCondLst>
                                            <p:cond delay="1338"/>
                                          </p:stCondLst>
                                        </p:cTn>
                                        <p:tgtEl>
                                          <p:spTgt spid="29699">
                                            <p:txEl>
                                              <p:pRg st="4" end="4"/>
                                            </p:txEl>
                                          </p:spTgt>
                                        </p:tgtEl>
                                      </p:cBhvr>
                                      <p:to x="100000" y="100000"/>
                                    </p:animScale>
                                    <p:animScale>
                                      <p:cBhvr>
                                        <p:cTn id="99" dur="26">
                                          <p:stCondLst>
                                            <p:cond delay="1642"/>
                                          </p:stCondLst>
                                        </p:cTn>
                                        <p:tgtEl>
                                          <p:spTgt spid="29699">
                                            <p:txEl>
                                              <p:pRg st="4" end="4"/>
                                            </p:txEl>
                                          </p:spTgt>
                                        </p:tgtEl>
                                      </p:cBhvr>
                                      <p:to x="100000" y="90000"/>
                                    </p:animScale>
                                    <p:animScale>
                                      <p:cBhvr>
                                        <p:cTn id="100" dur="166" decel="50000">
                                          <p:stCondLst>
                                            <p:cond delay="1668"/>
                                          </p:stCondLst>
                                        </p:cTn>
                                        <p:tgtEl>
                                          <p:spTgt spid="29699">
                                            <p:txEl>
                                              <p:pRg st="4" end="4"/>
                                            </p:txEl>
                                          </p:spTgt>
                                        </p:tgtEl>
                                      </p:cBhvr>
                                      <p:to x="100000" y="100000"/>
                                    </p:animScale>
                                    <p:animScale>
                                      <p:cBhvr>
                                        <p:cTn id="101" dur="26">
                                          <p:stCondLst>
                                            <p:cond delay="1808"/>
                                          </p:stCondLst>
                                        </p:cTn>
                                        <p:tgtEl>
                                          <p:spTgt spid="29699">
                                            <p:txEl>
                                              <p:pRg st="4" end="4"/>
                                            </p:txEl>
                                          </p:spTgt>
                                        </p:tgtEl>
                                      </p:cBhvr>
                                      <p:to x="100000" y="95000"/>
                                    </p:animScale>
                                    <p:animScale>
                                      <p:cBhvr>
                                        <p:cTn id="102" dur="166" decel="50000">
                                          <p:stCondLst>
                                            <p:cond delay="1834"/>
                                          </p:stCondLst>
                                        </p:cTn>
                                        <p:tgtEl>
                                          <p:spTgt spid="29699">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2560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2" descr="American-Flag"/>
          <p:cNvPicPr>
            <a:picLocks noChangeAspect="1" noChangeArrowheads="1"/>
          </p:cNvPicPr>
          <p:nvPr/>
        </p:nvPicPr>
        <p:blipFill>
          <a:blip r:embed="rId3">
            <a:lum bright="8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p:cNvSpPr>
            <a:spLocks noGrp="1" noChangeArrowheads="1"/>
          </p:cNvSpPr>
          <p:nvPr>
            <p:ph type="body" idx="1"/>
          </p:nvPr>
        </p:nvSpPr>
        <p:spPr>
          <a:xfrm>
            <a:off x="0" y="0"/>
            <a:ext cx="9144000" cy="6096000"/>
          </a:xfrm>
        </p:spPr>
        <p:txBody>
          <a:bodyPr/>
          <a:lstStyle/>
          <a:p>
            <a:pPr eaLnBrk="1" hangingPunct="1">
              <a:spcBef>
                <a:spcPct val="0"/>
              </a:spcBef>
              <a:buClr>
                <a:srgbClr val="FF0000"/>
              </a:buClr>
              <a:buSzTx/>
              <a:buFont typeface="Wingdings" panose="05000000000000000000" pitchFamily="2" charset="2"/>
              <a:buBlip>
                <a:blip r:embed="rId4"/>
              </a:buBlip>
              <a:defRPr/>
            </a:pPr>
            <a:r>
              <a:rPr lang="en-US" sz="5400" b="1" dirty="0">
                <a:solidFill>
                  <a:schemeClr val="bg2"/>
                </a:solidFill>
                <a:latin typeface="Comic Sans MS" panose="030F0702030302020204" pitchFamily="66" charset="0"/>
              </a:rPr>
              <a:t>supremacy clause</a:t>
            </a:r>
          </a:p>
          <a:p>
            <a:pPr lvl="1" eaLnBrk="1" hangingPunct="1">
              <a:spcBef>
                <a:spcPct val="0"/>
              </a:spcBef>
              <a:buClr>
                <a:srgbClr val="FF0000"/>
              </a:buClr>
              <a:buFontTx/>
              <a:buBlip>
                <a:blip r:embed="rId4"/>
              </a:buBlip>
              <a:defRPr/>
            </a:pPr>
            <a:r>
              <a:rPr lang="en-US" sz="5400" b="1" dirty="0">
                <a:solidFill>
                  <a:schemeClr val="bg2"/>
                </a:solidFill>
                <a:latin typeface="Comic Sans MS" panose="030F0702030302020204" pitchFamily="66" charset="0"/>
              </a:rPr>
              <a:t>state law cannot conflict with federal law</a:t>
            </a:r>
          </a:p>
          <a:p>
            <a:pPr lvl="1" eaLnBrk="1" hangingPunct="1">
              <a:spcBef>
                <a:spcPct val="0"/>
              </a:spcBef>
              <a:buClr>
                <a:srgbClr val="FF0000"/>
              </a:buClr>
              <a:buFontTx/>
              <a:buBlip>
                <a:blip r:embed="rId4"/>
              </a:buBlip>
              <a:defRPr/>
            </a:pPr>
            <a:r>
              <a:rPr lang="en-US" sz="5400" b="1" dirty="0">
                <a:solidFill>
                  <a:schemeClr val="bg2"/>
                </a:solidFill>
                <a:latin typeface="Comic Sans MS" panose="030F0702030302020204" pitchFamily="66" charset="0"/>
              </a:rPr>
              <a:t>laws and treaties made by the federal government are the “supreme law of the land”</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down)">
                                      <p:cBhvr>
                                        <p:cTn id="7" dur="580">
                                          <p:stCondLst>
                                            <p:cond delay="0"/>
                                          </p:stCondLst>
                                        </p:cTn>
                                        <p:tgtEl>
                                          <p:spTgt spid="59395">
                                            <p:txEl>
                                              <p:pRg st="0" end="0"/>
                                            </p:txEl>
                                          </p:spTgt>
                                        </p:tgtEl>
                                      </p:cBhvr>
                                    </p:animEffect>
                                    <p:anim calcmode="lin" valueType="num">
                                      <p:cBhvr>
                                        <p:cTn id="8" dur="1822" tmFilter="0,0; 0.14,0.36; 0.43,0.73; 0.71,0.91; 1.0,1.0">
                                          <p:stCondLst>
                                            <p:cond delay="0"/>
                                          </p:stCondLst>
                                        </p:cTn>
                                        <p:tgtEl>
                                          <p:spTgt spid="5939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939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939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939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939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9395">
                                            <p:txEl>
                                              <p:pRg st="0" end="0"/>
                                            </p:txEl>
                                          </p:spTgt>
                                        </p:tgtEl>
                                      </p:cBhvr>
                                      <p:to x="100000" y="60000"/>
                                    </p:animScale>
                                    <p:animScale>
                                      <p:cBhvr>
                                        <p:cTn id="14" dur="166" decel="50000">
                                          <p:stCondLst>
                                            <p:cond delay="676"/>
                                          </p:stCondLst>
                                        </p:cTn>
                                        <p:tgtEl>
                                          <p:spTgt spid="59395">
                                            <p:txEl>
                                              <p:pRg st="0" end="0"/>
                                            </p:txEl>
                                          </p:spTgt>
                                        </p:tgtEl>
                                      </p:cBhvr>
                                      <p:to x="100000" y="100000"/>
                                    </p:animScale>
                                    <p:animScale>
                                      <p:cBhvr>
                                        <p:cTn id="15" dur="26">
                                          <p:stCondLst>
                                            <p:cond delay="1312"/>
                                          </p:stCondLst>
                                        </p:cTn>
                                        <p:tgtEl>
                                          <p:spTgt spid="59395">
                                            <p:txEl>
                                              <p:pRg st="0" end="0"/>
                                            </p:txEl>
                                          </p:spTgt>
                                        </p:tgtEl>
                                      </p:cBhvr>
                                      <p:to x="100000" y="80000"/>
                                    </p:animScale>
                                    <p:animScale>
                                      <p:cBhvr>
                                        <p:cTn id="16" dur="166" decel="50000">
                                          <p:stCondLst>
                                            <p:cond delay="1338"/>
                                          </p:stCondLst>
                                        </p:cTn>
                                        <p:tgtEl>
                                          <p:spTgt spid="59395">
                                            <p:txEl>
                                              <p:pRg st="0" end="0"/>
                                            </p:txEl>
                                          </p:spTgt>
                                        </p:tgtEl>
                                      </p:cBhvr>
                                      <p:to x="100000" y="100000"/>
                                    </p:animScale>
                                    <p:animScale>
                                      <p:cBhvr>
                                        <p:cTn id="17" dur="26">
                                          <p:stCondLst>
                                            <p:cond delay="1642"/>
                                          </p:stCondLst>
                                        </p:cTn>
                                        <p:tgtEl>
                                          <p:spTgt spid="59395">
                                            <p:txEl>
                                              <p:pRg st="0" end="0"/>
                                            </p:txEl>
                                          </p:spTgt>
                                        </p:tgtEl>
                                      </p:cBhvr>
                                      <p:to x="100000" y="90000"/>
                                    </p:animScale>
                                    <p:animScale>
                                      <p:cBhvr>
                                        <p:cTn id="18" dur="166" decel="50000">
                                          <p:stCondLst>
                                            <p:cond delay="1668"/>
                                          </p:stCondLst>
                                        </p:cTn>
                                        <p:tgtEl>
                                          <p:spTgt spid="59395">
                                            <p:txEl>
                                              <p:pRg st="0" end="0"/>
                                            </p:txEl>
                                          </p:spTgt>
                                        </p:tgtEl>
                                      </p:cBhvr>
                                      <p:to x="100000" y="100000"/>
                                    </p:animScale>
                                    <p:animScale>
                                      <p:cBhvr>
                                        <p:cTn id="19" dur="26">
                                          <p:stCondLst>
                                            <p:cond delay="1808"/>
                                          </p:stCondLst>
                                        </p:cTn>
                                        <p:tgtEl>
                                          <p:spTgt spid="59395">
                                            <p:txEl>
                                              <p:pRg st="0" end="0"/>
                                            </p:txEl>
                                          </p:spTgt>
                                        </p:tgtEl>
                                      </p:cBhvr>
                                      <p:to x="100000" y="95000"/>
                                    </p:animScale>
                                    <p:animScale>
                                      <p:cBhvr>
                                        <p:cTn id="20" dur="166" decel="50000">
                                          <p:stCondLst>
                                            <p:cond delay="1834"/>
                                          </p:stCondLst>
                                        </p:cTn>
                                        <p:tgtEl>
                                          <p:spTgt spid="59395">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9395">
                                            <p:txEl>
                                              <p:pRg st="1" end="1"/>
                                            </p:txEl>
                                          </p:spTgt>
                                        </p:tgtEl>
                                        <p:attrNameLst>
                                          <p:attrName>style.visibility</p:attrName>
                                        </p:attrNameLst>
                                      </p:cBhvr>
                                      <p:to>
                                        <p:strVal val="visible"/>
                                      </p:to>
                                    </p:set>
                                    <p:animEffect transition="in" filter="wipe(down)">
                                      <p:cBhvr>
                                        <p:cTn id="23" dur="580">
                                          <p:stCondLst>
                                            <p:cond delay="0"/>
                                          </p:stCondLst>
                                        </p:cTn>
                                        <p:tgtEl>
                                          <p:spTgt spid="59395">
                                            <p:txEl>
                                              <p:pRg st="1" end="1"/>
                                            </p:txEl>
                                          </p:spTgt>
                                        </p:tgtEl>
                                      </p:cBhvr>
                                    </p:animEffect>
                                    <p:anim calcmode="lin" valueType="num">
                                      <p:cBhvr>
                                        <p:cTn id="24" dur="1822" tmFilter="0,0; 0.14,0.36; 0.43,0.73; 0.71,0.91; 1.0,1.0">
                                          <p:stCondLst>
                                            <p:cond delay="0"/>
                                          </p:stCondLst>
                                        </p:cTn>
                                        <p:tgtEl>
                                          <p:spTgt spid="59395">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9395">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9395">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9395">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9395">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9395">
                                            <p:txEl>
                                              <p:pRg st="1" end="1"/>
                                            </p:txEl>
                                          </p:spTgt>
                                        </p:tgtEl>
                                      </p:cBhvr>
                                      <p:to x="100000" y="60000"/>
                                    </p:animScale>
                                    <p:animScale>
                                      <p:cBhvr>
                                        <p:cTn id="30" dur="166" decel="50000">
                                          <p:stCondLst>
                                            <p:cond delay="676"/>
                                          </p:stCondLst>
                                        </p:cTn>
                                        <p:tgtEl>
                                          <p:spTgt spid="59395">
                                            <p:txEl>
                                              <p:pRg st="1" end="1"/>
                                            </p:txEl>
                                          </p:spTgt>
                                        </p:tgtEl>
                                      </p:cBhvr>
                                      <p:to x="100000" y="100000"/>
                                    </p:animScale>
                                    <p:animScale>
                                      <p:cBhvr>
                                        <p:cTn id="31" dur="26">
                                          <p:stCondLst>
                                            <p:cond delay="1312"/>
                                          </p:stCondLst>
                                        </p:cTn>
                                        <p:tgtEl>
                                          <p:spTgt spid="59395">
                                            <p:txEl>
                                              <p:pRg st="1" end="1"/>
                                            </p:txEl>
                                          </p:spTgt>
                                        </p:tgtEl>
                                      </p:cBhvr>
                                      <p:to x="100000" y="80000"/>
                                    </p:animScale>
                                    <p:animScale>
                                      <p:cBhvr>
                                        <p:cTn id="32" dur="166" decel="50000">
                                          <p:stCondLst>
                                            <p:cond delay="1338"/>
                                          </p:stCondLst>
                                        </p:cTn>
                                        <p:tgtEl>
                                          <p:spTgt spid="59395">
                                            <p:txEl>
                                              <p:pRg st="1" end="1"/>
                                            </p:txEl>
                                          </p:spTgt>
                                        </p:tgtEl>
                                      </p:cBhvr>
                                      <p:to x="100000" y="100000"/>
                                    </p:animScale>
                                    <p:animScale>
                                      <p:cBhvr>
                                        <p:cTn id="33" dur="26">
                                          <p:stCondLst>
                                            <p:cond delay="1642"/>
                                          </p:stCondLst>
                                        </p:cTn>
                                        <p:tgtEl>
                                          <p:spTgt spid="59395">
                                            <p:txEl>
                                              <p:pRg st="1" end="1"/>
                                            </p:txEl>
                                          </p:spTgt>
                                        </p:tgtEl>
                                      </p:cBhvr>
                                      <p:to x="100000" y="90000"/>
                                    </p:animScale>
                                    <p:animScale>
                                      <p:cBhvr>
                                        <p:cTn id="34" dur="166" decel="50000">
                                          <p:stCondLst>
                                            <p:cond delay="1668"/>
                                          </p:stCondLst>
                                        </p:cTn>
                                        <p:tgtEl>
                                          <p:spTgt spid="59395">
                                            <p:txEl>
                                              <p:pRg st="1" end="1"/>
                                            </p:txEl>
                                          </p:spTgt>
                                        </p:tgtEl>
                                      </p:cBhvr>
                                      <p:to x="100000" y="100000"/>
                                    </p:animScale>
                                    <p:animScale>
                                      <p:cBhvr>
                                        <p:cTn id="35" dur="26">
                                          <p:stCondLst>
                                            <p:cond delay="1808"/>
                                          </p:stCondLst>
                                        </p:cTn>
                                        <p:tgtEl>
                                          <p:spTgt spid="59395">
                                            <p:txEl>
                                              <p:pRg st="1" end="1"/>
                                            </p:txEl>
                                          </p:spTgt>
                                        </p:tgtEl>
                                      </p:cBhvr>
                                      <p:to x="100000" y="95000"/>
                                    </p:animScale>
                                    <p:animScale>
                                      <p:cBhvr>
                                        <p:cTn id="36" dur="166" decel="50000">
                                          <p:stCondLst>
                                            <p:cond delay="1834"/>
                                          </p:stCondLst>
                                        </p:cTn>
                                        <p:tgtEl>
                                          <p:spTgt spid="59395">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9395">
                                            <p:txEl>
                                              <p:pRg st="2" end="2"/>
                                            </p:txEl>
                                          </p:spTgt>
                                        </p:tgtEl>
                                        <p:attrNameLst>
                                          <p:attrName>style.visibility</p:attrName>
                                        </p:attrNameLst>
                                      </p:cBhvr>
                                      <p:to>
                                        <p:strVal val="visible"/>
                                      </p:to>
                                    </p:set>
                                    <p:animEffect transition="in" filter="wipe(down)">
                                      <p:cBhvr>
                                        <p:cTn id="39" dur="580">
                                          <p:stCondLst>
                                            <p:cond delay="0"/>
                                          </p:stCondLst>
                                        </p:cTn>
                                        <p:tgtEl>
                                          <p:spTgt spid="59395">
                                            <p:txEl>
                                              <p:pRg st="2" end="2"/>
                                            </p:txEl>
                                          </p:spTgt>
                                        </p:tgtEl>
                                      </p:cBhvr>
                                    </p:animEffect>
                                    <p:anim calcmode="lin" valueType="num">
                                      <p:cBhvr>
                                        <p:cTn id="40" dur="1822" tmFilter="0,0; 0.14,0.36; 0.43,0.73; 0.71,0.91; 1.0,1.0">
                                          <p:stCondLst>
                                            <p:cond delay="0"/>
                                          </p:stCondLst>
                                        </p:cTn>
                                        <p:tgtEl>
                                          <p:spTgt spid="59395">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9395">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9395">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9395">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9395">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9395">
                                            <p:txEl>
                                              <p:pRg st="2" end="2"/>
                                            </p:txEl>
                                          </p:spTgt>
                                        </p:tgtEl>
                                      </p:cBhvr>
                                      <p:to x="100000" y="60000"/>
                                    </p:animScale>
                                    <p:animScale>
                                      <p:cBhvr>
                                        <p:cTn id="46" dur="166" decel="50000">
                                          <p:stCondLst>
                                            <p:cond delay="676"/>
                                          </p:stCondLst>
                                        </p:cTn>
                                        <p:tgtEl>
                                          <p:spTgt spid="59395">
                                            <p:txEl>
                                              <p:pRg st="2" end="2"/>
                                            </p:txEl>
                                          </p:spTgt>
                                        </p:tgtEl>
                                      </p:cBhvr>
                                      <p:to x="100000" y="100000"/>
                                    </p:animScale>
                                    <p:animScale>
                                      <p:cBhvr>
                                        <p:cTn id="47" dur="26">
                                          <p:stCondLst>
                                            <p:cond delay="1312"/>
                                          </p:stCondLst>
                                        </p:cTn>
                                        <p:tgtEl>
                                          <p:spTgt spid="59395">
                                            <p:txEl>
                                              <p:pRg st="2" end="2"/>
                                            </p:txEl>
                                          </p:spTgt>
                                        </p:tgtEl>
                                      </p:cBhvr>
                                      <p:to x="100000" y="80000"/>
                                    </p:animScale>
                                    <p:animScale>
                                      <p:cBhvr>
                                        <p:cTn id="48" dur="166" decel="50000">
                                          <p:stCondLst>
                                            <p:cond delay="1338"/>
                                          </p:stCondLst>
                                        </p:cTn>
                                        <p:tgtEl>
                                          <p:spTgt spid="59395">
                                            <p:txEl>
                                              <p:pRg st="2" end="2"/>
                                            </p:txEl>
                                          </p:spTgt>
                                        </p:tgtEl>
                                      </p:cBhvr>
                                      <p:to x="100000" y="100000"/>
                                    </p:animScale>
                                    <p:animScale>
                                      <p:cBhvr>
                                        <p:cTn id="49" dur="26">
                                          <p:stCondLst>
                                            <p:cond delay="1642"/>
                                          </p:stCondLst>
                                        </p:cTn>
                                        <p:tgtEl>
                                          <p:spTgt spid="59395">
                                            <p:txEl>
                                              <p:pRg st="2" end="2"/>
                                            </p:txEl>
                                          </p:spTgt>
                                        </p:tgtEl>
                                      </p:cBhvr>
                                      <p:to x="100000" y="90000"/>
                                    </p:animScale>
                                    <p:animScale>
                                      <p:cBhvr>
                                        <p:cTn id="50" dur="166" decel="50000">
                                          <p:stCondLst>
                                            <p:cond delay="1668"/>
                                          </p:stCondLst>
                                        </p:cTn>
                                        <p:tgtEl>
                                          <p:spTgt spid="59395">
                                            <p:txEl>
                                              <p:pRg st="2" end="2"/>
                                            </p:txEl>
                                          </p:spTgt>
                                        </p:tgtEl>
                                      </p:cBhvr>
                                      <p:to x="100000" y="100000"/>
                                    </p:animScale>
                                    <p:animScale>
                                      <p:cBhvr>
                                        <p:cTn id="51" dur="26">
                                          <p:stCondLst>
                                            <p:cond delay="1808"/>
                                          </p:stCondLst>
                                        </p:cTn>
                                        <p:tgtEl>
                                          <p:spTgt spid="59395">
                                            <p:txEl>
                                              <p:pRg st="2" end="2"/>
                                            </p:txEl>
                                          </p:spTgt>
                                        </p:tgtEl>
                                      </p:cBhvr>
                                      <p:to x="100000" y="95000"/>
                                    </p:animScale>
                                    <p:animScale>
                                      <p:cBhvr>
                                        <p:cTn id="52" dur="166" decel="50000">
                                          <p:stCondLst>
                                            <p:cond delay="1834"/>
                                          </p:stCondLst>
                                        </p:cTn>
                                        <p:tgtEl>
                                          <p:spTgt spid="59395">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6" descr="American-Flag"/>
          <p:cNvPicPr>
            <a:picLocks noChangeAspect="1" noChangeArrowheads="1"/>
          </p:cNvPicPr>
          <p:nvPr/>
        </p:nvPicPr>
        <p:blipFill>
          <a:blip r:embed="rId3">
            <a:lum bright="8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noChangeArrowheads="1"/>
          </p:cNvSpPr>
          <p:nvPr>
            <p:ph type="body" idx="1"/>
          </p:nvPr>
        </p:nvSpPr>
        <p:spPr>
          <a:xfrm>
            <a:off x="0" y="0"/>
            <a:ext cx="9144000" cy="6172200"/>
          </a:xfrm>
        </p:spPr>
        <p:txBody>
          <a:bodyPr/>
          <a:lstStyle/>
          <a:p>
            <a:pPr eaLnBrk="1" hangingPunct="1">
              <a:buClr>
                <a:srgbClr val="FF0000"/>
              </a:buClr>
              <a:buSzTx/>
              <a:buFont typeface="Wingdings" panose="05000000000000000000" pitchFamily="2" charset="2"/>
              <a:buBlip>
                <a:blip r:embed="rId4"/>
              </a:buBlip>
              <a:defRPr/>
            </a:pPr>
            <a:r>
              <a:rPr lang="en-US" sz="4800" b="1" dirty="0">
                <a:solidFill>
                  <a:schemeClr val="bg2"/>
                </a:solidFill>
                <a:latin typeface="Comic Sans MS" panose="030F0702030302020204" pitchFamily="66" charset="0"/>
              </a:rPr>
              <a:t>concurrent powers</a:t>
            </a:r>
          </a:p>
          <a:p>
            <a:pPr lvl="1" eaLnBrk="1" hangingPunct="1">
              <a:buClr>
                <a:srgbClr val="FF0000"/>
              </a:buClr>
              <a:buFontTx/>
              <a:buBlip>
                <a:blip r:embed="rId4"/>
              </a:buBlip>
              <a:defRPr/>
            </a:pPr>
            <a:r>
              <a:rPr lang="en-US" sz="4800" b="1" dirty="0">
                <a:solidFill>
                  <a:schemeClr val="bg2"/>
                </a:solidFill>
                <a:latin typeface="Comic Sans MS" panose="030F0702030302020204" pitchFamily="66" charset="0"/>
              </a:rPr>
              <a:t>powers that both the national government and states have</a:t>
            </a:r>
          </a:p>
          <a:p>
            <a:pPr lvl="2" eaLnBrk="1" hangingPunct="1">
              <a:buClr>
                <a:srgbClr val="FF0000"/>
              </a:buClr>
              <a:buFont typeface="Wingdings" panose="05000000000000000000" pitchFamily="2" charset="2"/>
              <a:buBlip>
                <a:blip r:embed="rId4"/>
              </a:buBlip>
              <a:defRPr/>
            </a:pPr>
            <a:r>
              <a:rPr lang="en-US" sz="4800" b="1" dirty="0">
                <a:solidFill>
                  <a:schemeClr val="bg2"/>
                </a:solidFill>
                <a:latin typeface="Comic Sans MS" panose="030F0702030302020204" pitchFamily="66" charset="0"/>
              </a:rPr>
              <a:t>taxes</a:t>
            </a:r>
          </a:p>
          <a:p>
            <a:pPr lvl="2" eaLnBrk="1" hangingPunct="1">
              <a:buClr>
                <a:srgbClr val="FF0000"/>
              </a:buClr>
              <a:buFont typeface="Wingdings" panose="05000000000000000000" pitchFamily="2" charset="2"/>
              <a:buBlip>
                <a:blip r:embed="rId4"/>
              </a:buBlip>
              <a:defRPr/>
            </a:pPr>
            <a:r>
              <a:rPr lang="en-US" sz="4800" b="1" dirty="0">
                <a:solidFill>
                  <a:schemeClr val="bg2"/>
                </a:solidFill>
                <a:latin typeface="Comic Sans MS" panose="030F0702030302020204" pitchFamily="66" charset="0"/>
              </a:rPr>
              <a:t>courts</a:t>
            </a:r>
          </a:p>
          <a:p>
            <a:pPr lvl="2" eaLnBrk="1" hangingPunct="1">
              <a:buClr>
                <a:srgbClr val="FF0000"/>
              </a:buClr>
              <a:buFont typeface="Wingdings" panose="05000000000000000000" pitchFamily="2" charset="2"/>
              <a:buBlip>
                <a:blip r:embed="rId4"/>
              </a:buBlip>
              <a:defRPr/>
            </a:pPr>
            <a:r>
              <a:rPr lang="en-US" sz="4800" b="1" dirty="0">
                <a:solidFill>
                  <a:schemeClr val="bg2"/>
                </a:solidFill>
                <a:latin typeface="Comic Sans MS" panose="030F0702030302020204" pitchFamily="66" charset="0"/>
              </a:rPr>
              <a:t>defining crimes</a:t>
            </a:r>
          </a:p>
        </p:txBody>
      </p:sp>
      <p:pic>
        <p:nvPicPr>
          <p:cNvPr id="31748" name="Picture 5" descr="MCj0406148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819400"/>
            <a:ext cx="28956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down)">
                                      <p:cBhvr>
                                        <p:cTn id="7" dur="580">
                                          <p:stCondLst>
                                            <p:cond delay="0"/>
                                          </p:stCondLst>
                                        </p:cTn>
                                        <p:tgtEl>
                                          <p:spTgt spid="30723">
                                            <p:txEl>
                                              <p:pRg st="0" end="0"/>
                                            </p:txEl>
                                          </p:spTgt>
                                        </p:tgtEl>
                                      </p:cBhvr>
                                    </p:animEffect>
                                    <p:anim calcmode="lin" valueType="num">
                                      <p:cBhvr>
                                        <p:cTn id="8" dur="1822" tmFilter="0,0; 0.14,0.36; 0.43,0.73; 0.71,0.91; 1.0,1.0">
                                          <p:stCondLst>
                                            <p:cond delay="0"/>
                                          </p:stCondLst>
                                        </p:cTn>
                                        <p:tgtEl>
                                          <p:spTgt spid="3072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2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2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2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2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23">
                                            <p:txEl>
                                              <p:pRg st="0" end="0"/>
                                            </p:txEl>
                                          </p:spTgt>
                                        </p:tgtEl>
                                      </p:cBhvr>
                                      <p:to x="100000" y="60000"/>
                                    </p:animScale>
                                    <p:animScale>
                                      <p:cBhvr>
                                        <p:cTn id="14" dur="166" decel="50000">
                                          <p:stCondLst>
                                            <p:cond delay="676"/>
                                          </p:stCondLst>
                                        </p:cTn>
                                        <p:tgtEl>
                                          <p:spTgt spid="30723">
                                            <p:txEl>
                                              <p:pRg st="0" end="0"/>
                                            </p:txEl>
                                          </p:spTgt>
                                        </p:tgtEl>
                                      </p:cBhvr>
                                      <p:to x="100000" y="100000"/>
                                    </p:animScale>
                                    <p:animScale>
                                      <p:cBhvr>
                                        <p:cTn id="15" dur="26">
                                          <p:stCondLst>
                                            <p:cond delay="1312"/>
                                          </p:stCondLst>
                                        </p:cTn>
                                        <p:tgtEl>
                                          <p:spTgt spid="30723">
                                            <p:txEl>
                                              <p:pRg st="0" end="0"/>
                                            </p:txEl>
                                          </p:spTgt>
                                        </p:tgtEl>
                                      </p:cBhvr>
                                      <p:to x="100000" y="80000"/>
                                    </p:animScale>
                                    <p:animScale>
                                      <p:cBhvr>
                                        <p:cTn id="16" dur="166" decel="50000">
                                          <p:stCondLst>
                                            <p:cond delay="1338"/>
                                          </p:stCondLst>
                                        </p:cTn>
                                        <p:tgtEl>
                                          <p:spTgt spid="30723">
                                            <p:txEl>
                                              <p:pRg st="0" end="0"/>
                                            </p:txEl>
                                          </p:spTgt>
                                        </p:tgtEl>
                                      </p:cBhvr>
                                      <p:to x="100000" y="100000"/>
                                    </p:animScale>
                                    <p:animScale>
                                      <p:cBhvr>
                                        <p:cTn id="17" dur="26">
                                          <p:stCondLst>
                                            <p:cond delay="1642"/>
                                          </p:stCondLst>
                                        </p:cTn>
                                        <p:tgtEl>
                                          <p:spTgt spid="30723">
                                            <p:txEl>
                                              <p:pRg st="0" end="0"/>
                                            </p:txEl>
                                          </p:spTgt>
                                        </p:tgtEl>
                                      </p:cBhvr>
                                      <p:to x="100000" y="90000"/>
                                    </p:animScale>
                                    <p:animScale>
                                      <p:cBhvr>
                                        <p:cTn id="18" dur="166" decel="50000">
                                          <p:stCondLst>
                                            <p:cond delay="1668"/>
                                          </p:stCondLst>
                                        </p:cTn>
                                        <p:tgtEl>
                                          <p:spTgt spid="30723">
                                            <p:txEl>
                                              <p:pRg st="0" end="0"/>
                                            </p:txEl>
                                          </p:spTgt>
                                        </p:tgtEl>
                                      </p:cBhvr>
                                      <p:to x="100000" y="100000"/>
                                    </p:animScale>
                                    <p:animScale>
                                      <p:cBhvr>
                                        <p:cTn id="19" dur="26">
                                          <p:stCondLst>
                                            <p:cond delay="1808"/>
                                          </p:stCondLst>
                                        </p:cTn>
                                        <p:tgtEl>
                                          <p:spTgt spid="30723">
                                            <p:txEl>
                                              <p:pRg st="0" end="0"/>
                                            </p:txEl>
                                          </p:spTgt>
                                        </p:tgtEl>
                                      </p:cBhvr>
                                      <p:to x="100000" y="95000"/>
                                    </p:animScale>
                                    <p:animScale>
                                      <p:cBhvr>
                                        <p:cTn id="20" dur="166" decel="50000">
                                          <p:stCondLst>
                                            <p:cond delay="1834"/>
                                          </p:stCondLst>
                                        </p:cTn>
                                        <p:tgtEl>
                                          <p:spTgt spid="3072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0723">
                                            <p:txEl>
                                              <p:pRg st="1" end="1"/>
                                            </p:txEl>
                                          </p:spTgt>
                                        </p:tgtEl>
                                        <p:attrNameLst>
                                          <p:attrName>style.visibility</p:attrName>
                                        </p:attrNameLst>
                                      </p:cBhvr>
                                      <p:to>
                                        <p:strVal val="visible"/>
                                      </p:to>
                                    </p:set>
                                    <p:animEffect transition="in" filter="wipe(down)">
                                      <p:cBhvr>
                                        <p:cTn id="23" dur="580">
                                          <p:stCondLst>
                                            <p:cond delay="0"/>
                                          </p:stCondLst>
                                        </p:cTn>
                                        <p:tgtEl>
                                          <p:spTgt spid="30723">
                                            <p:txEl>
                                              <p:pRg st="1" end="1"/>
                                            </p:txEl>
                                          </p:spTgt>
                                        </p:tgtEl>
                                      </p:cBhvr>
                                    </p:animEffect>
                                    <p:anim calcmode="lin" valueType="num">
                                      <p:cBhvr>
                                        <p:cTn id="24" dur="1822" tmFilter="0,0; 0.14,0.36; 0.43,0.73; 0.71,0.91; 1.0,1.0">
                                          <p:stCondLst>
                                            <p:cond delay="0"/>
                                          </p:stCondLst>
                                        </p:cTn>
                                        <p:tgtEl>
                                          <p:spTgt spid="3072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2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2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2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2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23">
                                            <p:txEl>
                                              <p:pRg st="1" end="1"/>
                                            </p:txEl>
                                          </p:spTgt>
                                        </p:tgtEl>
                                      </p:cBhvr>
                                      <p:to x="100000" y="60000"/>
                                    </p:animScale>
                                    <p:animScale>
                                      <p:cBhvr>
                                        <p:cTn id="30" dur="166" decel="50000">
                                          <p:stCondLst>
                                            <p:cond delay="676"/>
                                          </p:stCondLst>
                                        </p:cTn>
                                        <p:tgtEl>
                                          <p:spTgt spid="30723">
                                            <p:txEl>
                                              <p:pRg st="1" end="1"/>
                                            </p:txEl>
                                          </p:spTgt>
                                        </p:tgtEl>
                                      </p:cBhvr>
                                      <p:to x="100000" y="100000"/>
                                    </p:animScale>
                                    <p:animScale>
                                      <p:cBhvr>
                                        <p:cTn id="31" dur="26">
                                          <p:stCondLst>
                                            <p:cond delay="1312"/>
                                          </p:stCondLst>
                                        </p:cTn>
                                        <p:tgtEl>
                                          <p:spTgt spid="30723">
                                            <p:txEl>
                                              <p:pRg st="1" end="1"/>
                                            </p:txEl>
                                          </p:spTgt>
                                        </p:tgtEl>
                                      </p:cBhvr>
                                      <p:to x="100000" y="80000"/>
                                    </p:animScale>
                                    <p:animScale>
                                      <p:cBhvr>
                                        <p:cTn id="32" dur="166" decel="50000">
                                          <p:stCondLst>
                                            <p:cond delay="1338"/>
                                          </p:stCondLst>
                                        </p:cTn>
                                        <p:tgtEl>
                                          <p:spTgt spid="30723">
                                            <p:txEl>
                                              <p:pRg st="1" end="1"/>
                                            </p:txEl>
                                          </p:spTgt>
                                        </p:tgtEl>
                                      </p:cBhvr>
                                      <p:to x="100000" y="100000"/>
                                    </p:animScale>
                                    <p:animScale>
                                      <p:cBhvr>
                                        <p:cTn id="33" dur="26">
                                          <p:stCondLst>
                                            <p:cond delay="1642"/>
                                          </p:stCondLst>
                                        </p:cTn>
                                        <p:tgtEl>
                                          <p:spTgt spid="30723">
                                            <p:txEl>
                                              <p:pRg st="1" end="1"/>
                                            </p:txEl>
                                          </p:spTgt>
                                        </p:tgtEl>
                                      </p:cBhvr>
                                      <p:to x="100000" y="90000"/>
                                    </p:animScale>
                                    <p:animScale>
                                      <p:cBhvr>
                                        <p:cTn id="34" dur="166" decel="50000">
                                          <p:stCondLst>
                                            <p:cond delay="1668"/>
                                          </p:stCondLst>
                                        </p:cTn>
                                        <p:tgtEl>
                                          <p:spTgt spid="30723">
                                            <p:txEl>
                                              <p:pRg st="1" end="1"/>
                                            </p:txEl>
                                          </p:spTgt>
                                        </p:tgtEl>
                                      </p:cBhvr>
                                      <p:to x="100000" y="100000"/>
                                    </p:animScale>
                                    <p:animScale>
                                      <p:cBhvr>
                                        <p:cTn id="35" dur="26">
                                          <p:stCondLst>
                                            <p:cond delay="1808"/>
                                          </p:stCondLst>
                                        </p:cTn>
                                        <p:tgtEl>
                                          <p:spTgt spid="30723">
                                            <p:txEl>
                                              <p:pRg st="1" end="1"/>
                                            </p:txEl>
                                          </p:spTgt>
                                        </p:tgtEl>
                                      </p:cBhvr>
                                      <p:to x="100000" y="95000"/>
                                    </p:animScale>
                                    <p:animScale>
                                      <p:cBhvr>
                                        <p:cTn id="36" dur="166" decel="50000">
                                          <p:stCondLst>
                                            <p:cond delay="1834"/>
                                          </p:stCondLst>
                                        </p:cTn>
                                        <p:tgtEl>
                                          <p:spTgt spid="30723">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0723">
                                            <p:txEl>
                                              <p:pRg st="2" end="2"/>
                                            </p:txEl>
                                          </p:spTgt>
                                        </p:tgtEl>
                                        <p:attrNameLst>
                                          <p:attrName>style.visibility</p:attrName>
                                        </p:attrNameLst>
                                      </p:cBhvr>
                                      <p:to>
                                        <p:strVal val="visible"/>
                                      </p:to>
                                    </p:set>
                                    <p:animEffect transition="in" filter="wipe(down)">
                                      <p:cBhvr>
                                        <p:cTn id="39" dur="580">
                                          <p:stCondLst>
                                            <p:cond delay="0"/>
                                          </p:stCondLst>
                                        </p:cTn>
                                        <p:tgtEl>
                                          <p:spTgt spid="30723">
                                            <p:txEl>
                                              <p:pRg st="2" end="2"/>
                                            </p:txEl>
                                          </p:spTgt>
                                        </p:tgtEl>
                                      </p:cBhvr>
                                    </p:animEffect>
                                    <p:anim calcmode="lin" valueType="num">
                                      <p:cBhvr>
                                        <p:cTn id="40" dur="1822" tmFilter="0,0; 0.14,0.36; 0.43,0.73; 0.71,0.91; 1.0,1.0">
                                          <p:stCondLst>
                                            <p:cond delay="0"/>
                                          </p:stCondLst>
                                        </p:cTn>
                                        <p:tgtEl>
                                          <p:spTgt spid="3072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072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072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072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072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0723">
                                            <p:txEl>
                                              <p:pRg st="2" end="2"/>
                                            </p:txEl>
                                          </p:spTgt>
                                        </p:tgtEl>
                                      </p:cBhvr>
                                      <p:to x="100000" y="60000"/>
                                    </p:animScale>
                                    <p:animScale>
                                      <p:cBhvr>
                                        <p:cTn id="46" dur="166" decel="50000">
                                          <p:stCondLst>
                                            <p:cond delay="676"/>
                                          </p:stCondLst>
                                        </p:cTn>
                                        <p:tgtEl>
                                          <p:spTgt spid="30723">
                                            <p:txEl>
                                              <p:pRg st="2" end="2"/>
                                            </p:txEl>
                                          </p:spTgt>
                                        </p:tgtEl>
                                      </p:cBhvr>
                                      <p:to x="100000" y="100000"/>
                                    </p:animScale>
                                    <p:animScale>
                                      <p:cBhvr>
                                        <p:cTn id="47" dur="26">
                                          <p:stCondLst>
                                            <p:cond delay="1312"/>
                                          </p:stCondLst>
                                        </p:cTn>
                                        <p:tgtEl>
                                          <p:spTgt spid="30723">
                                            <p:txEl>
                                              <p:pRg st="2" end="2"/>
                                            </p:txEl>
                                          </p:spTgt>
                                        </p:tgtEl>
                                      </p:cBhvr>
                                      <p:to x="100000" y="80000"/>
                                    </p:animScale>
                                    <p:animScale>
                                      <p:cBhvr>
                                        <p:cTn id="48" dur="166" decel="50000">
                                          <p:stCondLst>
                                            <p:cond delay="1338"/>
                                          </p:stCondLst>
                                        </p:cTn>
                                        <p:tgtEl>
                                          <p:spTgt spid="30723">
                                            <p:txEl>
                                              <p:pRg st="2" end="2"/>
                                            </p:txEl>
                                          </p:spTgt>
                                        </p:tgtEl>
                                      </p:cBhvr>
                                      <p:to x="100000" y="100000"/>
                                    </p:animScale>
                                    <p:animScale>
                                      <p:cBhvr>
                                        <p:cTn id="49" dur="26">
                                          <p:stCondLst>
                                            <p:cond delay="1642"/>
                                          </p:stCondLst>
                                        </p:cTn>
                                        <p:tgtEl>
                                          <p:spTgt spid="30723">
                                            <p:txEl>
                                              <p:pRg st="2" end="2"/>
                                            </p:txEl>
                                          </p:spTgt>
                                        </p:tgtEl>
                                      </p:cBhvr>
                                      <p:to x="100000" y="90000"/>
                                    </p:animScale>
                                    <p:animScale>
                                      <p:cBhvr>
                                        <p:cTn id="50" dur="166" decel="50000">
                                          <p:stCondLst>
                                            <p:cond delay="1668"/>
                                          </p:stCondLst>
                                        </p:cTn>
                                        <p:tgtEl>
                                          <p:spTgt spid="30723">
                                            <p:txEl>
                                              <p:pRg st="2" end="2"/>
                                            </p:txEl>
                                          </p:spTgt>
                                        </p:tgtEl>
                                      </p:cBhvr>
                                      <p:to x="100000" y="100000"/>
                                    </p:animScale>
                                    <p:animScale>
                                      <p:cBhvr>
                                        <p:cTn id="51" dur="26">
                                          <p:stCondLst>
                                            <p:cond delay="1808"/>
                                          </p:stCondLst>
                                        </p:cTn>
                                        <p:tgtEl>
                                          <p:spTgt spid="30723">
                                            <p:txEl>
                                              <p:pRg st="2" end="2"/>
                                            </p:txEl>
                                          </p:spTgt>
                                        </p:tgtEl>
                                      </p:cBhvr>
                                      <p:to x="100000" y="95000"/>
                                    </p:animScale>
                                    <p:animScale>
                                      <p:cBhvr>
                                        <p:cTn id="52" dur="166" decel="50000">
                                          <p:stCondLst>
                                            <p:cond delay="1834"/>
                                          </p:stCondLst>
                                        </p:cTn>
                                        <p:tgtEl>
                                          <p:spTgt spid="30723">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0723">
                                            <p:txEl>
                                              <p:pRg st="3" end="3"/>
                                            </p:txEl>
                                          </p:spTgt>
                                        </p:tgtEl>
                                        <p:attrNameLst>
                                          <p:attrName>style.visibility</p:attrName>
                                        </p:attrNameLst>
                                      </p:cBhvr>
                                      <p:to>
                                        <p:strVal val="visible"/>
                                      </p:to>
                                    </p:set>
                                    <p:animEffect transition="in" filter="wipe(down)">
                                      <p:cBhvr>
                                        <p:cTn id="55" dur="580">
                                          <p:stCondLst>
                                            <p:cond delay="0"/>
                                          </p:stCondLst>
                                        </p:cTn>
                                        <p:tgtEl>
                                          <p:spTgt spid="30723">
                                            <p:txEl>
                                              <p:pRg st="3" end="3"/>
                                            </p:txEl>
                                          </p:spTgt>
                                        </p:tgtEl>
                                      </p:cBhvr>
                                    </p:animEffect>
                                    <p:anim calcmode="lin" valueType="num">
                                      <p:cBhvr>
                                        <p:cTn id="56" dur="1822" tmFilter="0,0; 0.14,0.36; 0.43,0.73; 0.71,0.91; 1.0,1.0">
                                          <p:stCondLst>
                                            <p:cond delay="0"/>
                                          </p:stCondLst>
                                        </p:cTn>
                                        <p:tgtEl>
                                          <p:spTgt spid="3072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072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072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072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072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0723">
                                            <p:txEl>
                                              <p:pRg st="3" end="3"/>
                                            </p:txEl>
                                          </p:spTgt>
                                        </p:tgtEl>
                                      </p:cBhvr>
                                      <p:to x="100000" y="60000"/>
                                    </p:animScale>
                                    <p:animScale>
                                      <p:cBhvr>
                                        <p:cTn id="62" dur="166" decel="50000">
                                          <p:stCondLst>
                                            <p:cond delay="676"/>
                                          </p:stCondLst>
                                        </p:cTn>
                                        <p:tgtEl>
                                          <p:spTgt spid="30723">
                                            <p:txEl>
                                              <p:pRg st="3" end="3"/>
                                            </p:txEl>
                                          </p:spTgt>
                                        </p:tgtEl>
                                      </p:cBhvr>
                                      <p:to x="100000" y="100000"/>
                                    </p:animScale>
                                    <p:animScale>
                                      <p:cBhvr>
                                        <p:cTn id="63" dur="26">
                                          <p:stCondLst>
                                            <p:cond delay="1312"/>
                                          </p:stCondLst>
                                        </p:cTn>
                                        <p:tgtEl>
                                          <p:spTgt spid="30723">
                                            <p:txEl>
                                              <p:pRg st="3" end="3"/>
                                            </p:txEl>
                                          </p:spTgt>
                                        </p:tgtEl>
                                      </p:cBhvr>
                                      <p:to x="100000" y="80000"/>
                                    </p:animScale>
                                    <p:animScale>
                                      <p:cBhvr>
                                        <p:cTn id="64" dur="166" decel="50000">
                                          <p:stCondLst>
                                            <p:cond delay="1338"/>
                                          </p:stCondLst>
                                        </p:cTn>
                                        <p:tgtEl>
                                          <p:spTgt spid="30723">
                                            <p:txEl>
                                              <p:pRg st="3" end="3"/>
                                            </p:txEl>
                                          </p:spTgt>
                                        </p:tgtEl>
                                      </p:cBhvr>
                                      <p:to x="100000" y="100000"/>
                                    </p:animScale>
                                    <p:animScale>
                                      <p:cBhvr>
                                        <p:cTn id="65" dur="26">
                                          <p:stCondLst>
                                            <p:cond delay="1642"/>
                                          </p:stCondLst>
                                        </p:cTn>
                                        <p:tgtEl>
                                          <p:spTgt spid="30723">
                                            <p:txEl>
                                              <p:pRg st="3" end="3"/>
                                            </p:txEl>
                                          </p:spTgt>
                                        </p:tgtEl>
                                      </p:cBhvr>
                                      <p:to x="100000" y="90000"/>
                                    </p:animScale>
                                    <p:animScale>
                                      <p:cBhvr>
                                        <p:cTn id="66" dur="166" decel="50000">
                                          <p:stCondLst>
                                            <p:cond delay="1668"/>
                                          </p:stCondLst>
                                        </p:cTn>
                                        <p:tgtEl>
                                          <p:spTgt spid="30723">
                                            <p:txEl>
                                              <p:pRg st="3" end="3"/>
                                            </p:txEl>
                                          </p:spTgt>
                                        </p:tgtEl>
                                      </p:cBhvr>
                                      <p:to x="100000" y="100000"/>
                                    </p:animScale>
                                    <p:animScale>
                                      <p:cBhvr>
                                        <p:cTn id="67" dur="26">
                                          <p:stCondLst>
                                            <p:cond delay="1808"/>
                                          </p:stCondLst>
                                        </p:cTn>
                                        <p:tgtEl>
                                          <p:spTgt spid="30723">
                                            <p:txEl>
                                              <p:pRg st="3" end="3"/>
                                            </p:txEl>
                                          </p:spTgt>
                                        </p:tgtEl>
                                      </p:cBhvr>
                                      <p:to x="100000" y="95000"/>
                                    </p:animScale>
                                    <p:animScale>
                                      <p:cBhvr>
                                        <p:cTn id="68" dur="166" decel="50000">
                                          <p:stCondLst>
                                            <p:cond delay="1834"/>
                                          </p:stCondLst>
                                        </p:cTn>
                                        <p:tgtEl>
                                          <p:spTgt spid="30723">
                                            <p:txEl>
                                              <p:pRg st="3" end="3"/>
                                            </p:tx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30723">
                                            <p:txEl>
                                              <p:pRg st="4" end="4"/>
                                            </p:txEl>
                                          </p:spTgt>
                                        </p:tgtEl>
                                        <p:attrNameLst>
                                          <p:attrName>style.visibility</p:attrName>
                                        </p:attrNameLst>
                                      </p:cBhvr>
                                      <p:to>
                                        <p:strVal val="visible"/>
                                      </p:to>
                                    </p:set>
                                    <p:animEffect transition="in" filter="wipe(down)">
                                      <p:cBhvr>
                                        <p:cTn id="71" dur="580">
                                          <p:stCondLst>
                                            <p:cond delay="0"/>
                                          </p:stCondLst>
                                        </p:cTn>
                                        <p:tgtEl>
                                          <p:spTgt spid="30723">
                                            <p:txEl>
                                              <p:pRg st="4" end="4"/>
                                            </p:txEl>
                                          </p:spTgt>
                                        </p:tgtEl>
                                      </p:cBhvr>
                                    </p:animEffect>
                                    <p:anim calcmode="lin" valueType="num">
                                      <p:cBhvr>
                                        <p:cTn id="72" dur="1822" tmFilter="0,0; 0.14,0.36; 0.43,0.73; 0.71,0.91; 1.0,1.0">
                                          <p:stCondLst>
                                            <p:cond delay="0"/>
                                          </p:stCondLst>
                                        </p:cTn>
                                        <p:tgtEl>
                                          <p:spTgt spid="3072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072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072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072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072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0723">
                                            <p:txEl>
                                              <p:pRg st="4" end="4"/>
                                            </p:txEl>
                                          </p:spTgt>
                                        </p:tgtEl>
                                      </p:cBhvr>
                                      <p:to x="100000" y="60000"/>
                                    </p:animScale>
                                    <p:animScale>
                                      <p:cBhvr>
                                        <p:cTn id="78" dur="166" decel="50000">
                                          <p:stCondLst>
                                            <p:cond delay="676"/>
                                          </p:stCondLst>
                                        </p:cTn>
                                        <p:tgtEl>
                                          <p:spTgt spid="30723">
                                            <p:txEl>
                                              <p:pRg st="4" end="4"/>
                                            </p:txEl>
                                          </p:spTgt>
                                        </p:tgtEl>
                                      </p:cBhvr>
                                      <p:to x="100000" y="100000"/>
                                    </p:animScale>
                                    <p:animScale>
                                      <p:cBhvr>
                                        <p:cTn id="79" dur="26">
                                          <p:stCondLst>
                                            <p:cond delay="1312"/>
                                          </p:stCondLst>
                                        </p:cTn>
                                        <p:tgtEl>
                                          <p:spTgt spid="30723">
                                            <p:txEl>
                                              <p:pRg st="4" end="4"/>
                                            </p:txEl>
                                          </p:spTgt>
                                        </p:tgtEl>
                                      </p:cBhvr>
                                      <p:to x="100000" y="80000"/>
                                    </p:animScale>
                                    <p:animScale>
                                      <p:cBhvr>
                                        <p:cTn id="80" dur="166" decel="50000">
                                          <p:stCondLst>
                                            <p:cond delay="1338"/>
                                          </p:stCondLst>
                                        </p:cTn>
                                        <p:tgtEl>
                                          <p:spTgt spid="30723">
                                            <p:txEl>
                                              <p:pRg st="4" end="4"/>
                                            </p:txEl>
                                          </p:spTgt>
                                        </p:tgtEl>
                                      </p:cBhvr>
                                      <p:to x="100000" y="100000"/>
                                    </p:animScale>
                                    <p:animScale>
                                      <p:cBhvr>
                                        <p:cTn id="81" dur="26">
                                          <p:stCondLst>
                                            <p:cond delay="1642"/>
                                          </p:stCondLst>
                                        </p:cTn>
                                        <p:tgtEl>
                                          <p:spTgt spid="30723">
                                            <p:txEl>
                                              <p:pRg st="4" end="4"/>
                                            </p:txEl>
                                          </p:spTgt>
                                        </p:tgtEl>
                                      </p:cBhvr>
                                      <p:to x="100000" y="90000"/>
                                    </p:animScale>
                                    <p:animScale>
                                      <p:cBhvr>
                                        <p:cTn id="82" dur="166" decel="50000">
                                          <p:stCondLst>
                                            <p:cond delay="1668"/>
                                          </p:stCondLst>
                                        </p:cTn>
                                        <p:tgtEl>
                                          <p:spTgt spid="30723">
                                            <p:txEl>
                                              <p:pRg st="4" end="4"/>
                                            </p:txEl>
                                          </p:spTgt>
                                        </p:tgtEl>
                                      </p:cBhvr>
                                      <p:to x="100000" y="100000"/>
                                    </p:animScale>
                                    <p:animScale>
                                      <p:cBhvr>
                                        <p:cTn id="83" dur="26">
                                          <p:stCondLst>
                                            <p:cond delay="1808"/>
                                          </p:stCondLst>
                                        </p:cTn>
                                        <p:tgtEl>
                                          <p:spTgt spid="30723">
                                            <p:txEl>
                                              <p:pRg st="4" end="4"/>
                                            </p:txEl>
                                          </p:spTgt>
                                        </p:tgtEl>
                                      </p:cBhvr>
                                      <p:to x="100000" y="95000"/>
                                    </p:animScale>
                                    <p:animScale>
                                      <p:cBhvr>
                                        <p:cTn id="84" dur="166" decel="50000">
                                          <p:stCondLst>
                                            <p:cond delay="1834"/>
                                          </p:stCondLst>
                                        </p:cTn>
                                        <p:tgtEl>
                                          <p:spTgt spid="3072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descr="American-Flag"/>
          <p:cNvPicPr>
            <a:picLocks noChangeAspect="1" noChangeArrowheads="1"/>
          </p:cNvPicPr>
          <p:nvPr/>
        </p:nvPicPr>
        <p:blipFill>
          <a:blip r:embed="rId3">
            <a:lum bright="8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3"/>
          <p:cNvSpPr>
            <a:spLocks noGrp="1" noChangeArrowheads="1"/>
          </p:cNvSpPr>
          <p:nvPr>
            <p:ph type="body" idx="1"/>
          </p:nvPr>
        </p:nvSpPr>
        <p:spPr>
          <a:xfrm>
            <a:off x="0" y="1066800"/>
            <a:ext cx="9144000" cy="5656262"/>
          </a:xfrm>
        </p:spPr>
        <p:txBody>
          <a:bodyPr/>
          <a:lstStyle/>
          <a:p>
            <a:pPr eaLnBrk="1" hangingPunct="1">
              <a:spcBef>
                <a:spcPct val="0"/>
              </a:spcBef>
              <a:buFont typeface="Wingdings" panose="05000000000000000000" pitchFamily="2" charset="2"/>
              <a:buBlip>
                <a:blip r:embed="rId4"/>
              </a:buBlip>
              <a:defRPr/>
            </a:pPr>
            <a:r>
              <a:rPr lang="en-US" sz="5400" b="1" dirty="0">
                <a:solidFill>
                  <a:schemeClr val="bg2"/>
                </a:solidFill>
                <a:latin typeface="Comic Sans MS" panose="030F0702030302020204" pitchFamily="66" charset="0"/>
              </a:rPr>
              <a:t>constitutional agreement in which power is divided between a central government and state &amp; local governments</a:t>
            </a:r>
          </a:p>
        </p:txBody>
      </p:sp>
      <p:sp>
        <p:nvSpPr>
          <p:cNvPr id="9220" name="WordArt 5" descr="red-white-and-blue-backgroundsr-720x450"/>
          <p:cNvSpPr>
            <a:spLocks noChangeArrowheads="1" noChangeShapeType="1" noTextEdit="1"/>
          </p:cNvSpPr>
          <p:nvPr/>
        </p:nvSpPr>
        <p:spPr bwMode="auto">
          <a:xfrm>
            <a:off x="1828800" y="0"/>
            <a:ext cx="5486400" cy="1201738"/>
          </a:xfrm>
          <a:prstGeom prst="rect">
            <a:avLst/>
          </a:prstGeom>
        </p:spPr>
        <p:txBody>
          <a:bodyPr wrap="none" fromWordArt="1">
            <a:prstTxWarp prst="textCanDown">
              <a:avLst>
                <a:gd name="adj" fmla="val 33333"/>
              </a:avLst>
            </a:prstTxWarp>
          </a:bodyPr>
          <a:lstStyle/>
          <a:p>
            <a:pPr algn="ctr"/>
            <a:r>
              <a:rPr lang="en-US" sz="3600" b="1" kern="10" dirty="0">
                <a:ln w="25400">
                  <a:solidFill>
                    <a:srgbClr val="000080"/>
                  </a:solidFill>
                  <a:round/>
                  <a:headEnd/>
                  <a:tailEnd/>
                </a:ln>
                <a:blipFill dpi="0" rotWithShape="1">
                  <a:blip r:embed="rId5"/>
                  <a:srcRect/>
                  <a:stretch>
                    <a:fillRect/>
                  </a:stretch>
                </a:blipFill>
                <a:latin typeface="Comic Sans MS" panose="030F0702030302020204" pitchFamily="66" charset="0"/>
              </a:rPr>
              <a:t>Federalism</a:t>
            </a:r>
          </a:p>
        </p:txBody>
      </p:sp>
      <p:pic>
        <p:nvPicPr>
          <p:cNvPr id="3" name="Picture 2"/>
          <p:cNvPicPr>
            <a:picLocks noChangeAspect="1"/>
          </p:cNvPicPr>
          <p:nvPr/>
        </p:nvPicPr>
        <p:blipFill>
          <a:blip r:embed="rId6"/>
          <a:stretch>
            <a:fillRect/>
          </a:stretch>
        </p:blipFill>
        <p:spPr>
          <a:xfrm>
            <a:off x="6299200" y="5029200"/>
            <a:ext cx="2844800" cy="18288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2000"/>
                                        <p:tgtEl>
                                          <p:spTgt spid="9220"/>
                                        </p:tgtEl>
                                      </p:cBhvr>
                                    </p:animEffect>
                                    <p:anim calcmode="lin" valueType="num">
                                      <p:cBhvr>
                                        <p:cTn id="8" dur="2000" fill="hold"/>
                                        <p:tgtEl>
                                          <p:spTgt spid="9220"/>
                                        </p:tgtEl>
                                        <p:attrNameLst>
                                          <p:attrName>ppt_w</p:attrName>
                                        </p:attrNameLst>
                                      </p:cBhvr>
                                      <p:tavLst>
                                        <p:tav tm="0" fmla="#ppt_w*sin(2.5*pi*$)">
                                          <p:val>
                                            <p:fltVal val="0"/>
                                          </p:val>
                                        </p:tav>
                                        <p:tav tm="100000">
                                          <p:val>
                                            <p:fltVal val="1"/>
                                          </p:val>
                                        </p:tav>
                                      </p:tavLst>
                                    </p:anim>
                                    <p:anim calcmode="lin" valueType="num">
                                      <p:cBhvr>
                                        <p:cTn id="9" dur="2000" fill="hold"/>
                                        <p:tgtEl>
                                          <p:spTgt spid="922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2947">
                                            <p:txEl>
                                              <p:pRg st="0" end="0"/>
                                            </p:txEl>
                                          </p:spTgt>
                                        </p:tgtEl>
                                        <p:attrNameLst>
                                          <p:attrName>style.visibility</p:attrName>
                                        </p:attrNameLst>
                                      </p:cBhvr>
                                      <p:to>
                                        <p:strVal val="visible"/>
                                      </p:to>
                                    </p:set>
                                    <p:anim calcmode="lin" valueType="num">
                                      <p:cBhvr additive="base">
                                        <p:cTn id="14" dur="5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29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P spid="922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2" descr="American-Flag"/>
          <p:cNvPicPr>
            <a:picLocks noChangeAspect="1" noChangeArrowheads="1"/>
          </p:cNvPicPr>
          <p:nvPr/>
        </p:nvPicPr>
        <p:blipFill>
          <a:blip r:embed="rId3">
            <a:lum bright="8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3"/>
          <p:cNvSpPr>
            <a:spLocks noGrp="1" noChangeArrowheads="1"/>
          </p:cNvSpPr>
          <p:nvPr>
            <p:ph type="body" idx="1"/>
          </p:nvPr>
        </p:nvSpPr>
        <p:spPr>
          <a:xfrm>
            <a:off x="0" y="0"/>
            <a:ext cx="9144000" cy="6172200"/>
          </a:xfrm>
        </p:spPr>
        <p:txBody>
          <a:bodyPr/>
          <a:lstStyle/>
          <a:p>
            <a:pPr eaLnBrk="1" hangingPunct="1">
              <a:buClr>
                <a:srgbClr val="FF0000"/>
              </a:buClr>
              <a:buSzTx/>
              <a:buFont typeface="Wingdings" panose="05000000000000000000" pitchFamily="2" charset="2"/>
              <a:buBlip>
                <a:blip r:embed="rId4"/>
              </a:buBlip>
              <a:defRPr/>
            </a:pPr>
            <a:r>
              <a:rPr lang="en-US" sz="4800" b="1" dirty="0">
                <a:solidFill>
                  <a:schemeClr val="bg2"/>
                </a:solidFill>
                <a:latin typeface="Comic Sans MS" panose="030F0702030302020204" pitchFamily="66" charset="0"/>
              </a:rPr>
              <a:t>denied powers</a:t>
            </a:r>
          </a:p>
          <a:p>
            <a:pPr lvl="1" eaLnBrk="1" hangingPunct="1">
              <a:buClr>
                <a:srgbClr val="FF0000"/>
              </a:buClr>
              <a:buFontTx/>
              <a:buBlip>
                <a:blip r:embed="rId4"/>
              </a:buBlip>
              <a:defRPr/>
            </a:pPr>
            <a:r>
              <a:rPr lang="en-US" sz="4800" b="1" i="1" dirty="0">
                <a:solidFill>
                  <a:schemeClr val="bg2"/>
                </a:solidFill>
                <a:latin typeface="Comic Sans MS" panose="030F0702030302020204" pitchFamily="66" charset="0"/>
              </a:rPr>
              <a:t>Constitution</a:t>
            </a:r>
            <a:r>
              <a:rPr lang="en-US" sz="4800" b="1" dirty="0">
                <a:solidFill>
                  <a:schemeClr val="bg2"/>
                </a:solidFill>
                <a:latin typeface="Comic Sans MS" panose="030F0702030302020204" pitchFamily="66" charset="0"/>
              </a:rPr>
              <a:t> denies some powers to both levels</a:t>
            </a:r>
          </a:p>
          <a:p>
            <a:pPr lvl="2" eaLnBrk="1" hangingPunct="1">
              <a:buClr>
                <a:srgbClr val="FF0000"/>
              </a:buClr>
              <a:buFont typeface="Wingdings" panose="05000000000000000000" pitchFamily="2" charset="2"/>
              <a:buBlip>
                <a:blip r:embed="rId4"/>
              </a:buBlip>
              <a:defRPr/>
            </a:pPr>
            <a:r>
              <a:rPr lang="en-US" sz="4800" b="1" dirty="0">
                <a:solidFill>
                  <a:schemeClr val="bg2"/>
                </a:solidFill>
                <a:latin typeface="Comic Sans MS" panose="030F0702030302020204" pitchFamily="66" charset="0"/>
              </a:rPr>
              <a:t>taxing exports</a:t>
            </a:r>
          </a:p>
        </p:txBody>
      </p:sp>
      <p:pic>
        <p:nvPicPr>
          <p:cNvPr id="33796" name="Picture 7" descr="MCj019657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3429000"/>
            <a:ext cx="365760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down)">
                                      <p:cBhvr>
                                        <p:cTn id="7" dur="580">
                                          <p:stCondLst>
                                            <p:cond delay="0"/>
                                          </p:stCondLst>
                                        </p:cTn>
                                        <p:tgtEl>
                                          <p:spTgt spid="61443">
                                            <p:txEl>
                                              <p:pRg st="0" end="0"/>
                                            </p:txEl>
                                          </p:spTgt>
                                        </p:tgtEl>
                                      </p:cBhvr>
                                    </p:animEffect>
                                    <p:anim calcmode="lin" valueType="num">
                                      <p:cBhvr>
                                        <p:cTn id="8" dur="1822" tmFilter="0,0; 0.14,0.36; 0.43,0.73; 0.71,0.91; 1.0,1.0">
                                          <p:stCondLst>
                                            <p:cond delay="0"/>
                                          </p:stCondLst>
                                        </p:cTn>
                                        <p:tgtEl>
                                          <p:spTgt spid="6144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4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4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4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4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43">
                                            <p:txEl>
                                              <p:pRg st="0" end="0"/>
                                            </p:txEl>
                                          </p:spTgt>
                                        </p:tgtEl>
                                      </p:cBhvr>
                                      <p:to x="100000" y="60000"/>
                                    </p:animScale>
                                    <p:animScale>
                                      <p:cBhvr>
                                        <p:cTn id="14" dur="166" decel="50000">
                                          <p:stCondLst>
                                            <p:cond delay="676"/>
                                          </p:stCondLst>
                                        </p:cTn>
                                        <p:tgtEl>
                                          <p:spTgt spid="61443">
                                            <p:txEl>
                                              <p:pRg st="0" end="0"/>
                                            </p:txEl>
                                          </p:spTgt>
                                        </p:tgtEl>
                                      </p:cBhvr>
                                      <p:to x="100000" y="100000"/>
                                    </p:animScale>
                                    <p:animScale>
                                      <p:cBhvr>
                                        <p:cTn id="15" dur="26">
                                          <p:stCondLst>
                                            <p:cond delay="1312"/>
                                          </p:stCondLst>
                                        </p:cTn>
                                        <p:tgtEl>
                                          <p:spTgt spid="61443">
                                            <p:txEl>
                                              <p:pRg st="0" end="0"/>
                                            </p:txEl>
                                          </p:spTgt>
                                        </p:tgtEl>
                                      </p:cBhvr>
                                      <p:to x="100000" y="80000"/>
                                    </p:animScale>
                                    <p:animScale>
                                      <p:cBhvr>
                                        <p:cTn id="16" dur="166" decel="50000">
                                          <p:stCondLst>
                                            <p:cond delay="1338"/>
                                          </p:stCondLst>
                                        </p:cTn>
                                        <p:tgtEl>
                                          <p:spTgt spid="61443">
                                            <p:txEl>
                                              <p:pRg st="0" end="0"/>
                                            </p:txEl>
                                          </p:spTgt>
                                        </p:tgtEl>
                                      </p:cBhvr>
                                      <p:to x="100000" y="100000"/>
                                    </p:animScale>
                                    <p:animScale>
                                      <p:cBhvr>
                                        <p:cTn id="17" dur="26">
                                          <p:stCondLst>
                                            <p:cond delay="1642"/>
                                          </p:stCondLst>
                                        </p:cTn>
                                        <p:tgtEl>
                                          <p:spTgt spid="61443">
                                            <p:txEl>
                                              <p:pRg st="0" end="0"/>
                                            </p:txEl>
                                          </p:spTgt>
                                        </p:tgtEl>
                                      </p:cBhvr>
                                      <p:to x="100000" y="90000"/>
                                    </p:animScale>
                                    <p:animScale>
                                      <p:cBhvr>
                                        <p:cTn id="18" dur="166" decel="50000">
                                          <p:stCondLst>
                                            <p:cond delay="1668"/>
                                          </p:stCondLst>
                                        </p:cTn>
                                        <p:tgtEl>
                                          <p:spTgt spid="61443">
                                            <p:txEl>
                                              <p:pRg st="0" end="0"/>
                                            </p:txEl>
                                          </p:spTgt>
                                        </p:tgtEl>
                                      </p:cBhvr>
                                      <p:to x="100000" y="100000"/>
                                    </p:animScale>
                                    <p:animScale>
                                      <p:cBhvr>
                                        <p:cTn id="19" dur="26">
                                          <p:stCondLst>
                                            <p:cond delay="1808"/>
                                          </p:stCondLst>
                                        </p:cTn>
                                        <p:tgtEl>
                                          <p:spTgt spid="61443">
                                            <p:txEl>
                                              <p:pRg st="0" end="0"/>
                                            </p:txEl>
                                          </p:spTgt>
                                        </p:tgtEl>
                                      </p:cBhvr>
                                      <p:to x="100000" y="95000"/>
                                    </p:animScale>
                                    <p:animScale>
                                      <p:cBhvr>
                                        <p:cTn id="20" dur="166" decel="50000">
                                          <p:stCondLst>
                                            <p:cond delay="1834"/>
                                          </p:stCondLst>
                                        </p:cTn>
                                        <p:tgtEl>
                                          <p:spTgt spid="6144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1443">
                                            <p:txEl>
                                              <p:pRg st="1" end="1"/>
                                            </p:txEl>
                                          </p:spTgt>
                                        </p:tgtEl>
                                        <p:attrNameLst>
                                          <p:attrName>style.visibility</p:attrName>
                                        </p:attrNameLst>
                                      </p:cBhvr>
                                      <p:to>
                                        <p:strVal val="visible"/>
                                      </p:to>
                                    </p:set>
                                    <p:animEffect transition="in" filter="wipe(down)">
                                      <p:cBhvr>
                                        <p:cTn id="23" dur="580">
                                          <p:stCondLst>
                                            <p:cond delay="0"/>
                                          </p:stCondLst>
                                        </p:cTn>
                                        <p:tgtEl>
                                          <p:spTgt spid="61443">
                                            <p:txEl>
                                              <p:pRg st="1" end="1"/>
                                            </p:txEl>
                                          </p:spTgt>
                                        </p:tgtEl>
                                      </p:cBhvr>
                                    </p:animEffect>
                                    <p:anim calcmode="lin" valueType="num">
                                      <p:cBhvr>
                                        <p:cTn id="24" dur="1822" tmFilter="0,0; 0.14,0.36; 0.43,0.73; 0.71,0.91; 1.0,1.0">
                                          <p:stCondLst>
                                            <p:cond delay="0"/>
                                          </p:stCondLst>
                                        </p:cTn>
                                        <p:tgtEl>
                                          <p:spTgt spid="6144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144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144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144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144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1443">
                                            <p:txEl>
                                              <p:pRg st="1" end="1"/>
                                            </p:txEl>
                                          </p:spTgt>
                                        </p:tgtEl>
                                      </p:cBhvr>
                                      <p:to x="100000" y="60000"/>
                                    </p:animScale>
                                    <p:animScale>
                                      <p:cBhvr>
                                        <p:cTn id="30" dur="166" decel="50000">
                                          <p:stCondLst>
                                            <p:cond delay="676"/>
                                          </p:stCondLst>
                                        </p:cTn>
                                        <p:tgtEl>
                                          <p:spTgt spid="61443">
                                            <p:txEl>
                                              <p:pRg st="1" end="1"/>
                                            </p:txEl>
                                          </p:spTgt>
                                        </p:tgtEl>
                                      </p:cBhvr>
                                      <p:to x="100000" y="100000"/>
                                    </p:animScale>
                                    <p:animScale>
                                      <p:cBhvr>
                                        <p:cTn id="31" dur="26">
                                          <p:stCondLst>
                                            <p:cond delay="1312"/>
                                          </p:stCondLst>
                                        </p:cTn>
                                        <p:tgtEl>
                                          <p:spTgt spid="61443">
                                            <p:txEl>
                                              <p:pRg st="1" end="1"/>
                                            </p:txEl>
                                          </p:spTgt>
                                        </p:tgtEl>
                                      </p:cBhvr>
                                      <p:to x="100000" y="80000"/>
                                    </p:animScale>
                                    <p:animScale>
                                      <p:cBhvr>
                                        <p:cTn id="32" dur="166" decel="50000">
                                          <p:stCondLst>
                                            <p:cond delay="1338"/>
                                          </p:stCondLst>
                                        </p:cTn>
                                        <p:tgtEl>
                                          <p:spTgt spid="61443">
                                            <p:txEl>
                                              <p:pRg st="1" end="1"/>
                                            </p:txEl>
                                          </p:spTgt>
                                        </p:tgtEl>
                                      </p:cBhvr>
                                      <p:to x="100000" y="100000"/>
                                    </p:animScale>
                                    <p:animScale>
                                      <p:cBhvr>
                                        <p:cTn id="33" dur="26">
                                          <p:stCondLst>
                                            <p:cond delay="1642"/>
                                          </p:stCondLst>
                                        </p:cTn>
                                        <p:tgtEl>
                                          <p:spTgt spid="61443">
                                            <p:txEl>
                                              <p:pRg st="1" end="1"/>
                                            </p:txEl>
                                          </p:spTgt>
                                        </p:tgtEl>
                                      </p:cBhvr>
                                      <p:to x="100000" y="90000"/>
                                    </p:animScale>
                                    <p:animScale>
                                      <p:cBhvr>
                                        <p:cTn id="34" dur="166" decel="50000">
                                          <p:stCondLst>
                                            <p:cond delay="1668"/>
                                          </p:stCondLst>
                                        </p:cTn>
                                        <p:tgtEl>
                                          <p:spTgt spid="61443">
                                            <p:txEl>
                                              <p:pRg st="1" end="1"/>
                                            </p:txEl>
                                          </p:spTgt>
                                        </p:tgtEl>
                                      </p:cBhvr>
                                      <p:to x="100000" y="100000"/>
                                    </p:animScale>
                                    <p:animScale>
                                      <p:cBhvr>
                                        <p:cTn id="35" dur="26">
                                          <p:stCondLst>
                                            <p:cond delay="1808"/>
                                          </p:stCondLst>
                                        </p:cTn>
                                        <p:tgtEl>
                                          <p:spTgt spid="61443">
                                            <p:txEl>
                                              <p:pRg st="1" end="1"/>
                                            </p:txEl>
                                          </p:spTgt>
                                        </p:tgtEl>
                                      </p:cBhvr>
                                      <p:to x="100000" y="95000"/>
                                    </p:animScale>
                                    <p:animScale>
                                      <p:cBhvr>
                                        <p:cTn id="36" dur="166" decel="50000">
                                          <p:stCondLst>
                                            <p:cond delay="1834"/>
                                          </p:stCondLst>
                                        </p:cTn>
                                        <p:tgtEl>
                                          <p:spTgt spid="61443">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61443">
                                            <p:txEl>
                                              <p:pRg st="2" end="2"/>
                                            </p:txEl>
                                          </p:spTgt>
                                        </p:tgtEl>
                                        <p:attrNameLst>
                                          <p:attrName>style.visibility</p:attrName>
                                        </p:attrNameLst>
                                      </p:cBhvr>
                                      <p:to>
                                        <p:strVal val="visible"/>
                                      </p:to>
                                    </p:set>
                                    <p:animEffect transition="in" filter="wipe(down)">
                                      <p:cBhvr>
                                        <p:cTn id="39" dur="580">
                                          <p:stCondLst>
                                            <p:cond delay="0"/>
                                          </p:stCondLst>
                                        </p:cTn>
                                        <p:tgtEl>
                                          <p:spTgt spid="61443">
                                            <p:txEl>
                                              <p:pRg st="2" end="2"/>
                                            </p:txEl>
                                          </p:spTgt>
                                        </p:tgtEl>
                                      </p:cBhvr>
                                    </p:animEffect>
                                    <p:anim calcmode="lin" valueType="num">
                                      <p:cBhvr>
                                        <p:cTn id="40" dur="1822" tmFilter="0,0; 0.14,0.36; 0.43,0.73; 0.71,0.91; 1.0,1.0">
                                          <p:stCondLst>
                                            <p:cond delay="0"/>
                                          </p:stCondLst>
                                        </p:cTn>
                                        <p:tgtEl>
                                          <p:spTgt spid="6144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144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144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144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144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61443">
                                            <p:txEl>
                                              <p:pRg st="2" end="2"/>
                                            </p:txEl>
                                          </p:spTgt>
                                        </p:tgtEl>
                                      </p:cBhvr>
                                      <p:to x="100000" y="60000"/>
                                    </p:animScale>
                                    <p:animScale>
                                      <p:cBhvr>
                                        <p:cTn id="46" dur="166" decel="50000">
                                          <p:stCondLst>
                                            <p:cond delay="676"/>
                                          </p:stCondLst>
                                        </p:cTn>
                                        <p:tgtEl>
                                          <p:spTgt spid="61443">
                                            <p:txEl>
                                              <p:pRg st="2" end="2"/>
                                            </p:txEl>
                                          </p:spTgt>
                                        </p:tgtEl>
                                      </p:cBhvr>
                                      <p:to x="100000" y="100000"/>
                                    </p:animScale>
                                    <p:animScale>
                                      <p:cBhvr>
                                        <p:cTn id="47" dur="26">
                                          <p:stCondLst>
                                            <p:cond delay="1312"/>
                                          </p:stCondLst>
                                        </p:cTn>
                                        <p:tgtEl>
                                          <p:spTgt spid="61443">
                                            <p:txEl>
                                              <p:pRg st="2" end="2"/>
                                            </p:txEl>
                                          </p:spTgt>
                                        </p:tgtEl>
                                      </p:cBhvr>
                                      <p:to x="100000" y="80000"/>
                                    </p:animScale>
                                    <p:animScale>
                                      <p:cBhvr>
                                        <p:cTn id="48" dur="166" decel="50000">
                                          <p:stCondLst>
                                            <p:cond delay="1338"/>
                                          </p:stCondLst>
                                        </p:cTn>
                                        <p:tgtEl>
                                          <p:spTgt spid="61443">
                                            <p:txEl>
                                              <p:pRg st="2" end="2"/>
                                            </p:txEl>
                                          </p:spTgt>
                                        </p:tgtEl>
                                      </p:cBhvr>
                                      <p:to x="100000" y="100000"/>
                                    </p:animScale>
                                    <p:animScale>
                                      <p:cBhvr>
                                        <p:cTn id="49" dur="26">
                                          <p:stCondLst>
                                            <p:cond delay="1642"/>
                                          </p:stCondLst>
                                        </p:cTn>
                                        <p:tgtEl>
                                          <p:spTgt spid="61443">
                                            <p:txEl>
                                              <p:pRg st="2" end="2"/>
                                            </p:txEl>
                                          </p:spTgt>
                                        </p:tgtEl>
                                      </p:cBhvr>
                                      <p:to x="100000" y="90000"/>
                                    </p:animScale>
                                    <p:animScale>
                                      <p:cBhvr>
                                        <p:cTn id="50" dur="166" decel="50000">
                                          <p:stCondLst>
                                            <p:cond delay="1668"/>
                                          </p:stCondLst>
                                        </p:cTn>
                                        <p:tgtEl>
                                          <p:spTgt spid="61443">
                                            <p:txEl>
                                              <p:pRg st="2" end="2"/>
                                            </p:txEl>
                                          </p:spTgt>
                                        </p:tgtEl>
                                      </p:cBhvr>
                                      <p:to x="100000" y="100000"/>
                                    </p:animScale>
                                    <p:animScale>
                                      <p:cBhvr>
                                        <p:cTn id="51" dur="26">
                                          <p:stCondLst>
                                            <p:cond delay="1808"/>
                                          </p:stCondLst>
                                        </p:cTn>
                                        <p:tgtEl>
                                          <p:spTgt spid="61443">
                                            <p:txEl>
                                              <p:pRg st="2" end="2"/>
                                            </p:txEl>
                                          </p:spTgt>
                                        </p:tgtEl>
                                      </p:cBhvr>
                                      <p:to x="100000" y="95000"/>
                                    </p:animScale>
                                    <p:animScale>
                                      <p:cBhvr>
                                        <p:cTn id="52" dur="166" decel="50000">
                                          <p:stCondLst>
                                            <p:cond delay="1834"/>
                                          </p:stCondLst>
                                        </p:cTn>
                                        <p:tgtEl>
                                          <p:spTgt spid="6144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7" descr="American-Flag"/>
          <p:cNvPicPr>
            <a:picLocks noChangeAspect="1" noChangeArrowheads="1"/>
          </p:cNvPicPr>
          <p:nvPr/>
        </p:nvPicPr>
        <p:blipFill>
          <a:blip r:embed="rId3">
            <a:lum bright="8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noChangeArrowheads="1"/>
          </p:cNvSpPr>
          <p:nvPr>
            <p:ph type="body" idx="1"/>
          </p:nvPr>
        </p:nvSpPr>
        <p:spPr>
          <a:xfrm>
            <a:off x="0" y="1336675"/>
            <a:ext cx="9144000" cy="4530725"/>
          </a:xfrm>
        </p:spPr>
        <p:txBody>
          <a:bodyPr/>
          <a:lstStyle/>
          <a:p>
            <a:pPr eaLnBrk="1" hangingPunct="1">
              <a:buClr>
                <a:srgbClr val="FF0000"/>
              </a:buClr>
              <a:buSzTx/>
              <a:buFont typeface="Wingdings" panose="05000000000000000000" pitchFamily="2" charset="2"/>
              <a:buBlip>
                <a:blip r:embed="rId4"/>
              </a:buBlip>
              <a:defRPr/>
            </a:pPr>
            <a:r>
              <a:rPr lang="en-US" sz="4800" b="1" dirty="0">
                <a:solidFill>
                  <a:schemeClr val="bg2"/>
                </a:solidFill>
                <a:latin typeface="Comic Sans MS" panose="030F0702030302020204" pitchFamily="66" charset="0"/>
              </a:rPr>
              <a:t>republican government</a:t>
            </a:r>
          </a:p>
          <a:p>
            <a:pPr eaLnBrk="1" hangingPunct="1">
              <a:buClr>
                <a:srgbClr val="FF0000"/>
              </a:buClr>
              <a:buSzTx/>
              <a:buFont typeface="Wingdings" panose="05000000000000000000" pitchFamily="2" charset="2"/>
              <a:buBlip>
                <a:blip r:embed="rId4"/>
              </a:buBlip>
              <a:defRPr/>
            </a:pPr>
            <a:r>
              <a:rPr lang="en-US" sz="4800" b="1" dirty="0">
                <a:solidFill>
                  <a:schemeClr val="bg2"/>
                </a:solidFill>
                <a:latin typeface="Comic Sans MS" panose="030F0702030302020204" pitchFamily="66" charset="0"/>
              </a:rPr>
              <a:t>protection</a:t>
            </a:r>
          </a:p>
          <a:p>
            <a:pPr eaLnBrk="1" hangingPunct="1">
              <a:buClr>
                <a:srgbClr val="FF0000"/>
              </a:buClr>
              <a:buSzTx/>
              <a:buFont typeface="Wingdings" panose="05000000000000000000" pitchFamily="2" charset="2"/>
              <a:buBlip>
                <a:blip r:embed="rId4"/>
              </a:buBlip>
              <a:defRPr/>
            </a:pPr>
            <a:r>
              <a:rPr lang="en-US" sz="4800" b="1" dirty="0">
                <a:solidFill>
                  <a:schemeClr val="bg2"/>
                </a:solidFill>
                <a:latin typeface="Comic Sans MS" panose="030F0702030302020204" pitchFamily="66" charset="0"/>
              </a:rPr>
              <a:t>territorial integrity</a:t>
            </a:r>
          </a:p>
        </p:txBody>
      </p:sp>
      <p:sp>
        <p:nvSpPr>
          <p:cNvPr id="35844" name="WordArt 5"/>
          <p:cNvSpPr>
            <a:spLocks noChangeArrowheads="1" noChangeShapeType="1" noTextEdit="1"/>
          </p:cNvSpPr>
          <p:nvPr/>
        </p:nvSpPr>
        <p:spPr bwMode="auto">
          <a:xfrm>
            <a:off x="228600" y="152400"/>
            <a:ext cx="8686800" cy="1171575"/>
          </a:xfrm>
          <a:prstGeom prst="rect">
            <a:avLst/>
          </a:prstGeom>
        </p:spPr>
        <p:txBody>
          <a:bodyPr wrap="none" fromWordArt="1">
            <a:prstTxWarp prst="textPlain">
              <a:avLst>
                <a:gd name="adj" fmla="val 50000"/>
              </a:avLst>
            </a:prstTxWarp>
          </a:bodyPr>
          <a:lstStyle/>
          <a:p>
            <a:pPr algn="ctr"/>
            <a:r>
              <a:rPr lang="en-US" sz="3600" b="1" i="1" kern="10" dirty="0">
                <a:ln w="38100">
                  <a:solidFill>
                    <a:schemeClr val="bg2"/>
                  </a:solidFill>
                  <a:round/>
                  <a:headEnd/>
                  <a:tailEnd/>
                </a:ln>
                <a:solidFill>
                  <a:srgbClr val="FF0000">
                    <a:alpha val="50195"/>
                  </a:srgbClr>
                </a:solidFill>
                <a:effectLst>
                  <a:outerShdw dist="45791" dir="2021404" algn="ctr" rotWithShape="0">
                    <a:srgbClr val="9999FF"/>
                  </a:outerShdw>
                </a:effectLst>
                <a:latin typeface="Comic Sans MS" panose="030F0702030302020204" pitchFamily="66" charset="0"/>
              </a:rPr>
              <a:t>Guarantees to the State</a:t>
            </a:r>
          </a:p>
        </p:txBody>
      </p:sp>
      <p:pic>
        <p:nvPicPr>
          <p:cNvPr id="2" name="Picture 1"/>
          <p:cNvPicPr>
            <a:picLocks noChangeAspect="1"/>
          </p:cNvPicPr>
          <p:nvPr/>
        </p:nvPicPr>
        <p:blipFill>
          <a:blip r:embed="rId5"/>
          <a:stretch>
            <a:fillRect/>
          </a:stretch>
        </p:blipFill>
        <p:spPr>
          <a:xfrm>
            <a:off x="2419350" y="4010482"/>
            <a:ext cx="4305300" cy="2695118"/>
          </a:xfrm>
          <a:prstGeom prst="rect">
            <a:avLst/>
          </a:prstGeom>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barn(inVertical)">
                                      <p:cBhvr>
                                        <p:cTn id="7" dur="5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 calcmode="lin" valueType="num">
                                      <p:cBhvr additive="base">
                                        <p:cTn id="12"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1747">
                                            <p:txEl>
                                              <p:pRg st="1" end="1"/>
                                            </p:txEl>
                                          </p:spTgt>
                                        </p:tgtEl>
                                        <p:attrNameLst>
                                          <p:attrName>style.visibility</p:attrName>
                                        </p:attrNameLst>
                                      </p:cBhvr>
                                      <p:to>
                                        <p:strVal val="visible"/>
                                      </p:to>
                                    </p:set>
                                    <p:anim calcmode="lin" valueType="num">
                                      <p:cBhvr additive="base">
                                        <p:cTn id="18"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1747">
                                            <p:txEl>
                                              <p:pRg st="2" end="2"/>
                                            </p:txEl>
                                          </p:spTgt>
                                        </p:tgtEl>
                                        <p:attrNameLst>
                                          <p:attrName>style.visibility</p:attrName>
                                        </p:attrNameLst>
                                      </p:cBhvr>
                                      <p:to>
                                        <p:strVal val="visible"/>
                                      </p:to>
                                    </p:set>
                                    <p:anim calcmode="lin" valueType="num">
                                      <p:cBhvr additive="base">
                                        <p:cTn id="24"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3584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12" descr="American-Flag"/>
          <p:cNvPicPr>
            <a:picLocks noChangeAspect="1" noChangeArrowheads="1"/>
          </p:cNvPicPr>
          <p:nvPr/>
        </p:nvPicPr>
        <p:blipFill>
          <a:blip r:embed="rId3">
            <a:lum bright="8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Grp="1" noChangeArrowheads="1"/>
          </p:cNvSpPr>
          <p:nvPr>
            <p:ph type="body" idx="1"/>
          </p:nvPr>
        </p:nvSpPr>
        <p:spPr>
          <a:xfrm>
            <a:off x="0" y="1143000"/>
            <a:ext cx="9144000" cy="5943600"/>
          </a:xfrm>
        </p:spPr>
        <p:txBody>
          <a:bodyPr/>
          <a:lstStyle/>
          <a:p>
            <a:pPr eaLnBrk="1" hangingPunct="1">
              <a:buClr>
                <a:srgbClr val="FF0000"/>
              </a:buClr>
              <a:buSzTx/>
              <a:buFont typeface="Wingdings" panose="05000000000000000000" pitchFamily="2" charset="2"/>
              <a:buBlip>
                <a:blip r:embed="rId4"/>
              </a:buBlip>
              <a:defRPr/>
            </a:pPr>
            <a:r>
              <a:rPr lang="en-US" sz="4800" b="1" dirty="0">
                <a:solidFill>
                  <a:schemeClr val="bg2"/>
                </a:solidFill>
                <a:latin typeface="Comic Sans MS" panose="030F0702030302020204" pitchFamily="66" charset="0"/>
              </a:rPr>
              <a:t>full faith and credit</a:t>
            </a:r>
          </a:p>
          <a:p>
            <a:pPr lvl="1" eaLnBrk="1" hangingPunct="1">
              <a:buClr>
                <a:srgbClr val="FF0000"/>
              </a:buClr>
              <a:buFontTx/>
              <a:buBlip>
                <a:blip r:embed="rId4"/>
              </a:buBlip>
              <a:defRPr/>
            </a:pPr>
            <a:r>
              <a:rPr lang="en-US" sz="4800" b="1" dirty="0">
                <a:solidFill>
                  <a:schemeClr val="bg2"/>
                </a:solidFill>
                <a:latin typeface="Comic Sans MS" panose="030F0702030302020204" pitchFamily="66" charset="0"/>
              </a:rPr>
              <a:t>states must recognize laws of other states</a:t>
            </a:r>
          </a:p>
          <a:p>
            <a:pPr lvl="1" eaLnBrk="1" hangingPunct="1">
              <a:buClr>
                <a:srgbClr val="FF0000"/>
              </a:buClr>
              <a:buFontTx/>
              <a:buBlip>
                <a:blip r:embed="rId4"/>
              </a:buBlip>
              <a:defRPr/>
            </a:pPr>
            <a:r>
              <a:rPr lang="en-US" sz="4800" b="1" dirty="0">
                <a:solidFill>
                  <a:schemeClr val="bg2"/>
                </a:solidFill>
                <a:latin typeface="Comic Sans MS" panose="030F0702030302020204" pitchFamily="66" charset="0"/>
              </a:rPr>
              <a:t>applies to civil law only</a:t>
            </a:r>
          </a:p>
          <a:p>
            <a:pPr eaLnBrk="1" hangingPunct="1">
              <a:defRPr/>
            </a:pPr>
            <a:endParaRPr lang="en-US" sz="4800" b="1" dirty="0">
              <a:solidFill>
                <a:schemeClr val="bg2"/>
              </a:solidFill>
              <a:latin typeface="Comic Sans MS" panose="030F0702030302020204" pitchFamily="66" charset="0"/>
            </a:endParaRPr>
          </a:p>
        </p:txBody>
      </p:sp>
      <p:pic>
        <p:nvPicPr>
          <p:cNvPr id="37892" name="Picture 8" descr="MCj032478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410200"/>
            <a:ext cx="183673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9" descr="MCj0287184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1800" y="4414838"/>
            <a:ext cx="3163888"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13" descr="j030084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4200" y="5029200"/>
            <a:ext cx="1814513"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90600" y="33635"/>
            <a:ext cx="7162800" cy="1033165"/>
          </a:xfrm>
          <a:prstGeom prst="rect">
            <a:avLst/>
          </a:prstGeom>
          <a:noFill/>
        </p:spPr>
        <p:txBody>
          <a:bodyPr wrap="none">
            <a:prstTxWarp prst="textPlain">
              <a:avLst/>
            </a:prstTxWarp>
            <a:spAutoFit/>
          </a:bodyPr>
          <a:lstStyle/>
          <a:p>
            <a:pPr algn="ctr">
              <a:defRPr/>
            </a:pPr>
            <a:r>
              <a:rPr lang="en-US" sz="5400" b="1" i="1" spc="50" dirty="0">
                <a:ln w="0"/>
                <a:blipFill dpi="0" rotWithShape="1">
                  <a:blip r:embed="rId8">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Comic Sans MS" panose="030F0702030302020204" pitchFamily="66" charset="0"/>
              </a:rPr>
              <a:t>Article IV</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2771">
                                            <p:txEl>
                                              <p:pRg st="0" end="0"/>
                                            </p:txEl>
                                          </p:spTgt>
                                        </p:tgtEl>
                                        <p:attrNameLst>
                                          <p:attrName>style.visibility</p:attrName>
                                        </p:attrNameLst>
                                      </p:cBhvr>
                                      <p:to>
                                        <p:strVal val="visible"/>
                                      </p:to>
                                    </p:set>
                                    <p:animEffect transition="in" filter="barn(inVertical)">
                                      <p:cBhvr>
                                        <p:cTn id="14" dur="500"/>
                                        <p:tgtEl>
                                          <p:spTgt spid="32771">
                                            <p:txEl>
                                              <p:pRg st="0" end="0"/>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animEffect transition="in" filter="barn(inVertical)">
                                      <p:cBhvr>
                                        <p:cTn id="17" dur="500"/>
                                        <p:tgtEl>
                                          <p:spTgt spid="32771">
                                            <p:txEl>
                                              <p:pRg st="1" end="1"/>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2771">
                                            <p:txEl>
                                              <p:pRg st="2" end="2"/>
                                            </p:txEl>
                                          </p:spTgt>
                                        </p:tgtEl>
                                        <p:attrNameLst>
                                          <p:attrName>style.visibility</p:attrName>
                                        </p:attrNameLst>
                                      </p:cBhvr>
                                      <p:to>
                                        <p:strVal val="visible"/>
                                      </p:to>
                                    </p:set>
                                    <p:animEffect transition="in" filter="barn(inVertical)">
                                      <p:cBhvr>
                                        <p:cTn id="20" dur="5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4" descr="American-Flag"/>
          <p:cNvPicPr>
            <a:picLocks noChangeAspect="1" noChangeArrowheads="1"/>
          </p:cNvPicPr>
          <p:nvPr/>
        </p:nvPicPr>
        <p:blipFill>
          <a:blip r:embed="rId3">
            <a:lum bright="8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body" idx="1"/>
          </p:nvPr>
        </p:nvSpPr>
        <p:spPr>
          <a:xfrm>
            <a:off x="0" y="0"/>
            <a:ext cx="9372600" cy="6705600"/>
          </a:xfrm>
        </p:spPr>
        <p:txBody>
          <a:bodyPr/>
          <a:lstStyle/>
          <a:p>
            <a:pPr eaLnBrk="1" hangingPunct="1">
              <a:lnSpc>
                <a:spcPct val="95000"/>
              </a:lnSpc>
              <a:spcBef>
                <a:spcPct val="0"/>
              </a:spcBef>
              <a:buClr>
                <a:srgbClr val="FF0000"/>
              </a:buClr>
              <a:buSzTx/>
              <a:buFont typeface="Wingdings" panose="05000000000000000000" pitchFamily="2" charset="2"/>
              <a:buBlip>
                <a:blip r:embed="rId4"/>
              </a:buBlip>
              <a:defRPr/>
            </a:pPr>
            <a:r>
              <a:rPr lang="en-US" sz="4400" b="1" dirty="0">
                <a:solidFill>
                  <a:schemeClr val="bg2"/>
                </a:solidFill>
                <a:latin typeface="Comic Sans MS" panose="030F0702030302020204" pitchFamily="66" charset="0"/>
              </a:rPr>
              <a:t>Privileges and immunities</a:t>
            </a:r>
          </a:p>
          <a:p>
            <a:pPr lvl="1" eaLnBrk="1" hangingPunct="1">
              <a:lnSpc>
                <a:spcPct val="95000"/>
              </a:lnSpc>
              <a:spcBef>
                <a:spcPct val="0"/>
              </a:spcBef>
              <a:buClr>
                <a:srgbClr val="FF0000"/>
              </a:buClr>
              <a:buFontTx/>
              <a:buBlip>
                <a:blip r:embed="rId4"/>
              </a:buBlip>
              <a:defRPr/>
            </a:pPr>
            <a:r>
              <a:rPr lang="en-US" sz="4400" b="1" dirty="0">
                <a:solidFill>
                  <a:schemeClr val="bg2"/>
                </a:solidFill>
                <a:latin typeface="Comic Sans MS" panose="030F0702030302020204" pitchFamily="66" charset="0"/>
              </a:rPr>
              <a:t>citizens of each state enjoy the rights in the other states, such as</a:t>
            </a:r>
          </a:p>
          <a:p>
            <a:pPr lvl="2" eaLnBrk="1" hangingPunct="1">
              <a:lnSpc>
                <a:spcPct val="95000"/>
              </a:lnSpc>
              <a:spcBef>
                <a:spcPct val="0"/>
              </a:spcBef>
              <a:buClr>
                <a:srgbClr val="FF0000"/>
              </a:buClr>
              <a:buSzTx/>
              <a:buFont typeface="Wingdings" panose="05000000000000000000" pitchFamily="2" charset="2"/>
              <a:buBlip>
                <a:blip r:embed="rId4"/>
              </a:buBlip>
              <a:defRPr/>
            </a:pPr>
            <a:r>
              <a:rPr lang="en-US" sz="4400" b="1" dirty="0">
                <a:solidFill>
                  <a:schemeClr val="bg2"/>
                </a:solidFill>
                <a:latin typeface="Comic Sans MS" panose="030F0702030302020204" pitchFamily="66" charset="0"/>
              </a:rPr>
              <a:t>live in any state</a:t>
            </a:r>
          </a:p>
          <a:p>
            <a:pPr lvl="2" eaLnBrk="1" hangingPunct="1">
              <a:lnSpc>
                <a:spcPct val="95000"/>
              </a:lnSpc>
              <a:spcBef>
                <a:spcPct val="0"/>
              </a:spcBef>
              <a:buClr>
                <a:srgbClr val="FF0000"/>
              </a:buClr>
              <a:buSzTx/>
              <a:buFont typeface="Wingdings" panose="05000000000000000000" pitchFamily="2" charset="2"/>
              <a:buBlip>
                <a:blip r:embed="rId4"/>
              </a:buBlip>
              <a:defRPr/>
            </a:pPr>
            <a:r>
              <a:rPr lang="en-US" sz="4400" b="1" dirty="0">
                <a:solidFill>
                  <a:schemeClr val="bg2"/>
                </a:solidFill>
                <a:latin typeface="Comic Sans MS" panose="030F0702030302020204" pitchFamily="66" charset="0"/>
              </a:rPr>
              <a:t>use the courts</a:t>
            </a:r>
          </a:p>
          <a:p>
            <a:pPr lvl="2" eaLnBrk="1" hangingPunct="1">
              <a:lnSpc>
                <a:spcPct val="95000"/>
              </a:lnSpc>
              <a:spcBef>
                <a:spcPct val="0"/>
              </a:spcBef>
              <a:buClr>
                <a:srgbClr val="FF0000"/>
              </a:buClr>
              <a:buSzTx/>
              <a:buFont typeface="Wingdings" panose="05000000000000000000" pitchFamily="2" charset="2"/>
              <a:buBlip>
                <a:blip r:embed="rId4"/>
              </a:buBlip>
              <a:defRPr/>
            </a:pPr>
            <a:r>
              <a:rPr lang="en-US" sz="4400" b="1" dirty="0">
                <a:solidFill>
                  <a:schemeClr val="bg2"/>
                </a:solidFill>
                <a:latin typeface="Comic Sans MS" panose="030F0702030302020204" pitchFamily="66" charset="0"/>
              </a:rPr>
              <a:t>make contracts</a:t>
            </a:r>
          </a:p>
          <a:p>
            <a:pPr lvl="2" eaLnBrk="1" hangingPunct="1">
              <a:lnSpc>
                <a:spcPct val="95000"/>
              </a:lnSpc>
              <a:spcBef>
                <a:spcPct val="0"/>
              </a:spcBef>
              <a:buClr>
                <a:srgbClr val="FF0000"/>
              </a:buClr>
              <a:buSzTx/>
              <a:buFont typeface="Wingdings" panose="05000000000000000000" pitchFamily="2" charset="2"/>
              <a:buBlip>
                <a:blip r:embed="rId4"/>
              </a:buBlip>
              <a:defRPr/>
            </a:pPr>
            <a:r>
              <a:rPr lang="en-US" sz="4400" b="1" dirty="0">
                <a:solidFill>
                  <a:schemeClr val="bg2"/>
                </a:solidFill>
                <a:latin typeface="Comic Sans MS" panose="030F0702030302020204" pitchFamily="66" charset="0"/>
              </a:rPr>
              <a:t>buy, sell and hold property</a:t>
            </a:r>
          </a:p>
          <a:p>
            <a:pPr lvl="2" eaLnBrk="1" hangingPunct="1">
              <a:lnSpc>
                <a:spcPct val="95000"/>
              </a:lnSpc>
              <a:spcBef>
                <a:spcPct val="0"/>
              </a:spcBef>
              <a:buClr>
                <a:srgbClr val="FF0000"/>
              </a:buClr>
              <a:buSzTx/>
              <a:buFont typeface="Wingdings" panose="05000000000000000000" pitchFamily="2" charset="2"/>
              <a:buBlip>
                <a:blip r:embed="rId4"/>
              </a:buBlip>
              <a:defRPr/>
            </a:pPr>
            <a:r>
              <a:rPr lang="en-US" sz="4400" b="1" dirty="0">
                <a:solidFill>
                  <a:schemeClr val="bg2"/>
                </a:solidFill>
                <a:latin typeface="Comic Sans MS" panose="030F0702030302020204" pitchFamily="66" charset="0"/>
              </a:rPr>
              <a:t>marry </a:t>
            </a:r>
          </a:p>
        </p:txBody>
      </p:sp>
      <p:pic>
        <p:nvPicPr>
          <p:cNvPr id="39940" name="Picture 6" descr="MCj031951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5357813"/>
            <a:ext cx="1662113"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1" descr="MCSO02093_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9800" y="2209800"/>
            <a:ext cx="26574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arn(inVertical)">
                                      <p:cBhvr>
                                        <p:cTn id="7" dur="500"/>
                                        <p:tgtEl>
                                          <p:spTgt spid="3379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3795">
                                            <p:txEl>
                                              <p:pRg st="1" end="1"/>
                                            </p:txEl>
                                          </p:spTgt>
                                        </p:tgtEl>
                                        <p:attrNameLst>
                                          <p:attrName>style.visibility</p:attrName>
                                        </p:attrNameLst>
                                      </p:cBhvr>
                                      <p:to>
                                        <p:strVal val="visible"/>
                                      </p:to>
                                    </p:set>
                                    <p:animEffect transition="in" filter="barn(inVertical)">
                                      <p:cBhvr>
                                        <p:cTn id="10" dur="500"/>
                                        <p:tgtEl>
                                          <p:spTgt spid="33795">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Effect transition="in" filter="barn(inVertical)">
                                      <p:cBhvr>
                                        <p:cTn id="13" dur="500"/>
                                        <p:tgtEl>
                                          <p:spTgt spid="33795">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3795">
                                            <p:txEl>
                                              <p:pRg st="3" end="3"/>
                                            </p:txEl>
                                          </p:spTgt>
                                        </p:tgtEl>
                                        <p:attrNameLst>
                                          <p:attrName>style.visibility</p:attrName>
                                        </p:attrNameLst>
                                      </p:cBhvr>
                                      <p:to>
                                        <p:strVal val="visible"/>
                                      </p:to>
                                    </p:set>
                                    <p:animEffect transition="in" filter="barn(inVertical)">
                                      <p:cBhvr>
                                        <p:cTn id="16" dur="500"/>
                                        <p:tgtEl>
                                          <p:spTgt spid="33795">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animEffect transition="in" filter="barn(inVertical)">
                                      <p:cBhvr>
                                        <p:cTn id="19" dur="500"/>
                                        <p:tgtEl>
                                          <p:spTgt spid="33795">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3795">
                                            <p:txEl>
                                              <p:pRg st="5" end="5"/>
                                            </p:txEl>
                                          </p:spTgt>
                                        </p:tgtEl>
                                        <p:attrNameLst>
                                          <p:attrName>style.visibility</p:attrName>
                                        </p:attrNameLst>
                                      </p:cBhvr>
                                      <p:to>
                                        <p:strVal val="visible"/>
                                      </p:to>
                                    </p:set>
                                    <p:animEffect transition="in" filter="barn(inVertical)">
                                      <p:cBhvr>
                                        <p:cTn id="22" dur="500"/>
                                        <p:tgtEl>
                                          <p:spTgt spid="33795">
                                            <p:txEl>
                                              <p:pRg st="5" end="5"/>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3795">
                                            <p:txEl>
                                              <p:pRg st="6" end="6"/>
                                            </p:txEl>
                                          </p:spTgt>
                                        </p:tgtEl>
                                        <p:attrNameLst>
                                          <p:attrName>style.visibility</p:attrName>
                                        </p:attrNameLst>
                                      </p:cBhvr>
                                      <p:to>
                                        <p:strVal val="visible"/>
                                      </p:to>
                                    </p:set>
                                    <p:animEffect transition="in" filter="barn(inVertical)">
                                      <p:cBhvr>
                                        <p:cTn id="25" dur="500"/>
                                        <p:tgtEl>
                                          <p:spTgt spid="33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6" descr="American-Flag"/>
          <p:cNvPicPr>
            <a:picLocks noChangeAspect="1" noChangeArrowheads="1"/>
          </p:cNvPicPr>
          <p:nvPr/>
        </p:nvPicPr>
        <p:blipFill>
          <a:blip r:embed="rId3">
            <a:lum bright="8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noChangeArrowheads="1"/>
          </p:cNvSpPr>
          <p:nvPr>
            <p:ph type="body" idx="1"/>
          </p:nvPr>
        </p:nvSpPr>
        <p:spPr>
          <a:xfrm>
            <a:off x="0" y="1066800"/>
            <a:ext cx="9144000" cy="5791200"/>
          </a:xfrm>
        </p:spPr>
        <p:txBody>
          <a:bodyPr/>
          <a:lstStyle/>
          <a:p>
            <a:pPr eaLnBrk="1" hangingPunct="1">
              <a:lnSpc>
                <a:spcPct val="95000"/>
              </a:lnSpc>
              <a:spcBef>
                <a:spcPct val="0"/>
              </a:spcBef>
              <a:buClr>
                <a:srgbClr val="800000"/>
              </a:buClr>
              <a:buSzTx/>
              <a:buFont typeface="Wingdings" panose="05000000000000000000" pitchFamily="2" charset="2"/>
              <a:buBlip>
                <a:blip r:embed="rId4"/>
              </a:buBlip>
              <a:defRPr/>
            </a:pPr>
            <a:r>
              <a:rPr lang="en-US" sz="4800" b="1" dirty="0">
                <a:solidFill>
                  <a:schemeClr val="bg2"/>
                </a:solidFill>
                <a:latin typeface="Comic Sans MS" panose="030F0702030302020204" pitchFamily="66" charset="0"/>
              </a:rPr>
              <a:t>expressed powers</a:t>
            </a:r>
          </a:p>
          <a:p>
            <a:pPr lvl="1" eaLnBrk="1" hangingPunct="1">
              <a:lnSpc>
                <a:spcPct val="95000"/>
              </a:lnSpc>
              <a:spcBef>
                <a:spcPct val="0"/>
              </a:spcBef>
              <a:buClr>
                <a:srgbClr val="800000"/>
              </a:buClr>
              <a:buFontTx/>
              <a:buBlip>
                <a:blip r:embed="rId4"/>
              </a:buBlip>
              <a:defRPr/>
            </a:pPr>
            <a:r>
              <a:rPr lang="en-US" sz="4800" b="1" dirty="0">
                <a:solidFill>
                  <a:schemeClr val="bg2"/>
                </a:solidFill>
                <a:latin typeface="Comic Sans MS" panose="030F0702030302020204" pitchFamily="66" charset="0"/>
              </a:rPr>
              <a:t>powers directly expressed or stated in the </a:t>
            </a:r>
            <a:r>
              <a:rPr lang="en-US" sz="4800" b="1" i="1" dirty="0">
                <a:solidFill>
                  <a:schemeClr val="bg2"/>
                </a:solidFill>
                <a:latin typeface="Comic Sans MS" panose="030F0702030302020204" pitchFamily="66" charset="0"/>
              </a:rPr>
              <a:t>Constitution</a:t>
            </a:r>
          </a:p>
          <a:p>
            <a:pPr lvl="2" eaLnBrk="1" hangingPunct="1">
              <a:lnSpc>
                <a:spcPct val="95000"/>
              </a:lnSpc>
              <a:spcBef>
                <a:spcPct val="0"/>
              </a:spcBef>
              <a:buClr>
                <a:srgbClr val="800000"/>
              </a:buClr>
              <a:buFont typeface="Wingdings" panose="05000000000000000000" pitchFamily="2" charset="2"/>
              <a:buBlip>
                <a:blip r:embed="rId4"/>
              </a:buBlip>
              <a:defRPr/>
            </a:pPr>
            <a:r>
              <a:rPr lang="en-US" sz="4800" b="1" dirty="0">
                <a:solidFill>
                  <a:schemeClr val="bg2"/>
                </a:solidFill>
                <a:latin typeface="Comic Sans MS" panose="030F0702030302020204" pitchFamily="66" charset="0"/>
              </a:rPr>
              <a:t>coining money</a:t>
            </a:r>
          </a:p>
          <a:p>
            <a:pPr lvl="2" eaLnBrk="1" hangingPunct="1">
              <a:lnSpc>
                <a:spcPct val="95000"/>
              </a:lnSpc>
              <a:spcBef>
                <a:spcPct val="0"/>
              </a:spcBef>
              <a:buClr>
                <a:srgbClr val="800000"/>
              </a:buClr>
              <a:buFont typeface="Wingdings" panose="05000000000000000000" pitchFamily="2" charset="2"/>
              <a:buBlip>
                <a:blip r:embed="rId4"/>
              </a:buBlip>
              <a:defRPr/>
            </a:pPr>
            <a:r>
              <a:rPr lang="en-US" sz="4800" b="1" dirty="0">
                <a:solidFill>
                  <a:schemeClr val="bg2"/>
                </a:solidFill>
                <a:latin typeface="Comic Sans MS" panose="030F0702030302020204" pitchFamily="66" charset="0"/>
              </a:rPr>
              <a:t>war</a:t>
            </a:r>
          </a:p>
          <a:p>
            <a:pPr lvl="2" eaLnBrk="1" hangingPunct="1">
              <a:lnSpc>
                <a:spcPct val="95000"/>
              </a:lnSpc>
              <a:spcBef>
                <a:spcPct val="0"/>
              </a:spcBef>
              <a:buClr>
                <a:srgbClr val="800000"/>
              </a:buClr>
              <a:buFont typeface="Wingdings" panose="05000000000000000000" pitchFamily="2" charset="2"/>
              <a:buBlip>
                <a:blip r:embed="rId4"/>
              </a:buBlip>
              <a:defRPr/>
            </a:pPr>
            <a:r>
              <a:rPr lang="en-US" sz="4800" b="1" dirty="0">
                <a:solidFill>
                  <a:schemeClr val="bg2"/>
                </a:solidFill>
                <a:latin typeface="Comic Sans MS" panose="030F0702030302020204" pitchFamily="66" charset="0"/>
              </a:rPr>
              <a:t>regulating commerce</a:t>
            </a:r>
          </a:p>
        </p:txBody>
      </p:sp>
      <p:sp>
        <p:nvSpPr>
          <p:cNvPr id="11268" name="WordArt 5"/>
          <p:cNvSpPr>
            <a:spLocks noChangeArrowheads="1" noChangeShapeType="1" noTextEdit="1"/>
          </p:cNvSpPr>
          <p:nvPr/>
        </p:nvSpPr>
        <p:spPr bwMode="auto">
          <a:xfrm>
            <a:off x="228600" y="152400"/>
            <a:ext cx="8686800" cy="838200"/>
          </a:xfrm>
          <a:prstGeom prst="rect">
            <a:avLst/>
          </a:prstGeom>
        </p:spPr>
        <p:txBody>
          <a:bodyPr wrap="none" fromWordArt="1">
            <a:prstTxWarp prst="textPlain">
              <a:avLst>
                <a:gd name="adj" fmla="val 50000"/>
              </a:avLst>
            </a:prstTxWarp>
          </a:bodyPr>
          <a:lstStyle/>
          <a:p>
            <a:pPr algn="ctr"/>
            <a:r>
              <a:rPr lang="en-US" sz="3600" b="1" i="1" kern="10" dirty="0">
                <a:ln w="19050">
                  <a:solidFill>
                    <a:srgbClr val="800000"/>
                  </a:solidFill>
                  <a:round/>
                  <a:headEnd/>
                  <a:tailEnd/>
                </a:ln>
                <a:blipFill dpi="0" rotWithShape="1">
                  <a:blip r:embed="rId5"/>
                  <a:srcRect/>
                  <a:stretch>
                    <a:fillRect/>
                  </a:stretch>
                </a:blipFill>
                <a:effectLst>
                  <a:outerShdw dist="35921" dir="2700000" algn="ctr" rotWithShape="0">
                    <a:srgbClr val="990000"/>
                  </a:outerShdw>
                </a:effectLst>
                <a:latin typeface="Comic Sans MS" panose="030F0702030302020204" pitchFamily="66" charset="0"/>
              </a:rPr>
              <a:t>National Powers</a:t>
            </a:r>
          </a:p>
        </p:txBody>
      </p:sp>
      <p:pic>
        <p:nvPicPr>
          <p:cNvPr id="11269" name="Picture 9" descr="Go to fullsize im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2313" y="2667000"/>
            <a:ext cx="20716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heel(1)">
                                      <p:cBhvr>
                                        <p:cTn id="7" dur="20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circle(in)">
                                      <p:cBhvr>
                                        <p:cTn id="12" dur="2000"/>
                                        <p:tgtEl>
                                          <p:spTgt spid="27651">
                                            <p:txEl>
                                              <p:pRg st="0" end="0"/>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7651">
                                            <p:txEl>
                                              <p:pRg st="1" end="1"/>
                                            </p:txEl>
                                          </p:spTgt>
                                        </p:tgtEl>
                                        <p:attrNameLst>
                                          <p:attrName>style.visibility</p:attrName>
                                        </p:attrNameLst>
                                      </p:cBhvr>
                                      <p:to>
                                        <p:strVal val="visible"/>
                                      </p:to>
                                    </p:set>
                                    <p:animEffect transition="in" filter="circle(in)">
                                      <p:cBhvr>
                                        <p:cTn id="15" dur="2000"/>
                                        <p:tgtEl>
                                          <p:spTgt spid="27651">
                                            <p:txEl>
                                              <p:pRg st="1" end="1"/>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7651">
                                            <p:txEl>
                                              <p:pRg st="2" end="2"/>
                                            </p:txEl>
                                          </p:spTgt>
                                        </p:tgtEl>
                                        <p:attrNameLst>
                                          <p:attrName>style.visibility</p:attrName>
                                        </p:attrNameLst>
                                      </p:cBhvr>
                                      <p:to>
                                        <p:strVal val="visible"/>
                                      </p:to>
                                    </p:set>
                                    <p:animEffect transition="in" filter="circle(in)">
                                      <p:cBhvr>
                                        <p:cTn id="18" dur="2000"/>
                                        <p:tgtEl>
                                          <p:spTgt spid="27651">
                                            <p:txEl>
                                              <p:pRg st="2" end="2"/>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7651">
                                            <p:txEl>
                                              <p:pRg st="3" end="3"/>
                                            </p:txEl>
                                          </p:spTgt>
                                        </p:tgtEl>
                                        <p:attrNameLst>
                                          <p:attrName>style.visibility</p:attrName>
                                        </p:attrNameLst>
                                      </p:cBhvr>
                                      <p:to>
                                        <p:strVal val="visible"/>
                                      </p:to>
                                    </p:set>
                                    <p:animEffect transition="in" filter="circle(in)">
                                      <p:cBhvr>
                                        <p:cTn id="21" dur="2000"/>
                                        <p:tgtEl>
                                          <p:spTgt spid="27651">
                                            <p:txEl>
                                              <p:pRg st="3" end="3"/>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7651">
                                            <p:txEl>
                                              <p:pRg st="4" end="4"/>
                                            </p:txEl>
                                          </p:spTgt>
                                        </p:tgtEl>
                                        <p:attrNameLst>
                                          <p:attrName>style.visibility</p:attrName>
                                        </p:attrNameLst>
                                      </p:cBhvr>
                                      <p:to>
                                        <p:strVal val="visible"/>
                                      </p:to>
                                    </p:set>
                                    <p:animEffect transition="in" filter="circle(in)">
                                      <p:cBhvr>
                                        <p:cTn id="24" dur="20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1126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2" descr="American-Flag"/>
          <p:cNvPicPr>
            <a:picLocks noChangeAspect="1" noChangeArrowheads="1"/>
          </p:cNvPicPr>
          <p:nvPr/>
        </p:nvPicPr>
        <p:blipFill>
          <a:blip r:embed="rId3">
            <a:lum bright="8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Rectangle 3"/>
          <p:cNvSpPr>
            <a:spLocks noGrp="1" noChangeArrowheads="1"/>
          </p:cNvSpPr>
          <p:nvPr>
            <p:ph type="body" idx="1"/>
          </p:nvPr>
        </p:nvSpPr>
        <p:spPr>
          <a:xfrm>
            <a:off x="0" y="0"/>
            <a:ext cx="9296400" cy="6858000"/>
          </a:xfrm>
        </p:spPr>
        <p:txBody>
          <a:bodyPr/>
          <a:lstStyle/>
          <a:p>
            <a:pPr eaLnBrk="1" hangingPunct="1">
              <a:lnSpc>
                <a:spcPct val="95000"/>
              </a:lnSpc>
              <a:spcBef>
                <a:spcPct val="0"/>
              </a:spcBef>
              <a:buClr>
                <a:srgbClr val="800000"/>
              </a:buClr>
              <a:buSzTx/>
              <a:buFont typeface="Wingdings" panose="05000000000000000000" pitchFamily="2" charset="2"/>
              <a:buBlip>
                <a:blip r:embed="rId4"/>
              </a:buBlip>
              <a:defRPr/>
            </a:pPr>
            <a:r>
              <a:rPr lang="en-US" sz="4800" b="1" dirty="0">
                <a:solidFill>
                  <a:schemeClr val="bg2"/>
                </a:solidFill>
                <a:latin typeface="Comic Sans MS" panose="030F0702030302020204" pitchFamily="66" charset="0"/>
              </a:rPr>
              <a:t>taxing</a:t>
            </a:r>
          </a:p>
          <a:p>
            <a:pPr lvl="1" eaLnBrk="1" hangingPunct="1">
              <a:lnSpc>
                <a:spcPct val="95000"/>
              </a:lnSpc>
              <a:spcBef>
                <a:spcPct val="0"/>
              </a:spcBef>
              <a:buClr>
                <a:srgbClr val="800000"/>
              </a:buClr>
              <a:buFontTx/>
              <a:buBlip>
                <a:blip r:embed="rId4"/>
              </a:buBlip>
              <a:defRPr/>
            </a:pPr>
            <a:r>
              <a:rPr lang="en-US" sz="4800" b="1" dirty="0">
                <a:solidFill>
                  <a:schemeClr val="bg2"/>
                </a:solidFill>
                <a:latin typeface="Comic Sans MS" panose="030F0702030302020204" pitchFamily="66" charset="0"/>
              </a:rPr>
              <a:t>Power denied to the government by the </a:t>
            </a:r>
            <a:r>
              <a:rPr lang="en-US" sz="4800" b="1" i="1" dirty="0">
                <a:solidFill>
                  <a:schemeClr val="bg2"/>
                </a:solidFill>
                <a:latin typeface="Comic Sans MS" panose="030F0702030302020204" pitchFamily="66" charset="0"/>
              </a:rPr>
              <a:t>Articles of Confederation</a:t>
            </a:r>
          </a:p>
          <a:p>
            <a:pPr lvl="1" eaLnBrk="1" hangingPunct="1">
              <a:lnSpc>
                <a:spcPct val="95000"/>
              </a:lnSpc>
              <a:spcBef>
                <a:spcPct val="0"/>
              </a:spcBef>
              <a:buClr>
                <a:srgbClr val="800000"/>
              </a:buClr>
              <a:buFontTx/>
              <a:buBlip>
                <a:blip r:embed="rId4"/>
              </a:buBlip>
              <a:defRPr/>
            </a:pPr>
            <a:r>
              <a:rPr lang="en-US" sz="4800" b="1" dirty="0">
                <a:solidFill>
                  <a:schemeClr val="bg2"/>
                </a:solidFill>
                <a:latin typeface="Comic Sans MS" panose="030F0702030302020204" pitchFamily="66" charset="0"/>
              </a:rPr>
              <a:t>may have been most important decision by the delegates at the Constitutional Convention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circle(in)">
                                      <p:cBhvr>
                                        <p:cTn id="7" dur="2000"/>
                                        <p:tgtEl>
                                          <p:spTgt spid="106499">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6499">
                                            <p:txEl>
                                              <p:pRg st="1" end="1"/>
                                            </p:txEl>
                                          </p:spTgt>
                                        </p:tgtEl>
                                        <p:attrNameLst>
                                          <p:attrName>style.visibility</p:attrName>
                                        </p:attrNameLst>
                                      </p:cBhvr>
                                      <p:to>
                                        <p:strVal val="visible"/>
                                      </p:to>
                                    </p:set>
                                    <p:animEffect transition="in" filter="circle(in)">
                                      <p:cBhvr>
                                        <p:cTn id="10" dur="2000"/>
                                        <p:tgtEl>
                                          <p:spTgt spid="106499">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6499">
                                            <p:txEl>
                                              <p:pRg st="2" end="2"/>
                                            </p:txEl>
                                          </p:spTgt>
                                        </p:tgtEl>
                                        <p:attrNameLst>
                                          <p:attrName>style.visibility</p:attrName>
                                        </p:attrNameLst>
                                      </p:cBhvr>
                                      <p:to>
                                        <p:strVal val="visible"/>
                                      </p:to>
                                    </p:set>
                                    <p:animEffect transition="in" filter="circle(in)">
                                      <p:cBhvr>
                                        <p:cTn id="13" dur="2000"/>
                                        <p:tgtEl>
                                          <p:spTgt spid="1064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1026" descr="American-Flag"/>
          <p:cNvPicPr>
            <a:picLocks noChangeAspect="1" noChangeArrowheads="1"/>
          </p:cNvPicPr>
          <p:nvPr/>
        </p:nvPicPr>
        <p:blipFill>
          <a:blip r:embed="rId3">
            <a:lum bright="8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1027"/>
          <p:cNvSpPr>
            <a:spLocks noGrp="1" noChangeArrowheads="1"/>
          </p:cNvSpPr>
          <p:nvPr>
            <p:ph type="body" idx="1"/>
          </p:nvPr>
        </p:nvSpPr>
        <p:spPr>
          <a:xfrm>
            <a:off x="0" y="0"/>
            <a:ext cx="9144000" cy="5943600"/>
          </a:xfrm>
        </p:spPr>
        <p:txBody>
          <a:bodyPr/>
          <a:lstStyle/>
          <a:p>
            <a:pPr eaLnBrk="1" hangingPunct="1">
              <a:buClr>
                <a:srgbClr val="800000"/>
              </a:buClr>
              <a:buSzTx/>
              <a:buFont typeface="Wingdings" panose="05000000000000000000" pitchFamily="2" charset="2"/>
              <a:buBlip>
                <a:blip r:embed="rId4"/>
              </a:buBlip>
              <a:defRPr/>
            </a:pPr>
            <a:r>
              <a:rPr lang="en-US" sz="4800" b="1" dirty="0">
                <a:solidFill>
                  <a:schemeClr val="bg2"/>
                </a:solidFill>
                <a:latin typeface="Comic Sans MS" panose="030F0702030302020204" pitchFamily="66" charset="0"/>
              </a:rPr>
              <a:t>implied powers</a:t>
            </a:r>
          </a:p>
          <a:p>
            <a:pPr lvl="1" eaLnBrk="1" hangingPunct="1">
              <a:buClr>
                <a:srgbClr val="800000"/>
              </a:buClr>
              <a:buFontTx/>
              <a:buBlip>
                <a:blip r:embed="rId4"/>
              </a:buBlip>
              <a:defRPr/>
            </a:pPr>
            <a:r>
              <a:rPr lang="en-US" sz="4800" b="1" dirty="0">
                <a:solidFill>
                  <a:schemeClr val="bg2"/>
                </a:solidFill>
                <a:latin typeface="Comic Sans MS" panose="030F0702030302020204" pitchFamily="66" charset="0"/>
              </a:rPr>
              <a:t>powers that the government requires to carry out the expressed constitutional powers</a:t>
            </a:r>
          </a:p>
          <a:p>
            <a:pPr lvl="2" eaLnBrk="1" hangingPunct="1">
              <a:buClr>
                <a:srgbClr val="800000"/>
              </a:buClr>
              <a:buFont typeface="Wingdings" panose="05000000000000000000" pitchFamily="2" charset="2"/>
              <a:buBlip>
                <a:blip r:embed="rId4"/>
              </a:buBlip>
              <a:defRPr/>
            </a:pPr>
            <a:r>
              <a:rPr lang="en-US" sz="4800" b="1" dirty="0">
                <a:solidFill>
                  <a:schemeClr val="bg2"/>
                </a:solidFill>
                <a:latin typeface="Comic Sans MS" panose="030F0702030302020204" pitchFamily="66" charset="0"/>
              </a:rPr>
              <a:t>draft </a:t>
            </a:r>
          </a:p>
        </p:txBody>
      </p:sp>
      <p:pic>
        <p:nvPicPr>
          <p:cNvPr id="15364" name="Picture 1031" descr="MCBD10726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4419600"/>
            <a:ext cx="5486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circle(in)">
                                      <p:cBhvr>
                                        <p:cTn id="7" dur="2000"/>
                                        <p:tgtEl>
                                          <p:spTgt spid="57347">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7347">
                                            <p:txEl>
                                              <p:pRg st="1" end="1"/>
                                            </p:txEl>
                                          </p:spTgt>
                                        </p:tgtEl>
                                        <p:attrNameLst>
                                          <p:attrName>style.visibility</p:attrName>
                                        </p:attrNameLst>
                                      </p:cBhvr>
                                      <p:to>
                                        <p:strVal val="visible"/>
                                      </p:to>
                                    </p:set>
                                    <p:animEffect transition="in" filter="circle(in)">
                                      <p:cBhvr>
                                        <p:cTn id="10" dur="2000"/>
                                        <p:tgtEl>
                                          <p:spTgt spid="57347">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Effect transition="in" filter="circle(in)">
                                      <p:cBhvr>
                                        <p:cTn id="13" dur="2000"/>
                                        <p:tgtEl>
                                          <p:spTgt spid="57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8" descr="American-Flag"/>
          <p:cNvPicPr>
            <a:picLocks noChangeAspect="1" noChangeArrowheads="1"/>
          </p:cNvPicPr>
          <p:nvPr/>
        </p:nvPicPr>
        <p:blipFill>
          <a:blip r:embed="rId3">
            <a:lum bright="8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body" idx="1"/>
          </p:nvPr>
        </p:nvSpPr>
        <p:spPr>
          <a:xfrm>
            <a:off x="0" y="0"/>
            <a:ext cx="9144000" cy="5521325"/>
          </a:xfrm>
        </p:spPr>
        <p:txBody>
          <a:bodyPr/>
          <a:lstStyle/>
          <a:p>
            <a:pPr eaLnBrk="1" hangingPunct="1">
              <a:spcBef>
                <a:spcPct val="0"/>
              </a:spcBef>
              <a:buClr>
                <a:srgbClr val="800000"/>
              </a:buClr>
              <a:buSzTx/>
              <a:buFont typeface="Wingdings" panose="05000000000000000000" pitchFamily="2" charset="2"/>
              <a:buBlip>
                <a:blip r:embed="rId4"/>
              </a:buBlip>
              <a:defRPr/>
            </a:pPr>
            <a:r>
              <a:rPr lang="en-US" sz="4800" b="1" dirty="0">
                <a:solidFill>
                  <a:schemeClr val="bg2"/>
                </a:solidFill>
                <a:latin typeface="Comic Sans MS" panose="030F0702030302020204" pitchFamily="66" charset="0"/>
              </a:rPr>
              <a:t>inherent powers</a:t>
            </a:r>
          </a:p>
          <a:p>
            <a:pPr lvl="1" eaLnBrk="1" hangingPunct="1">
              <a:spcBef>
                <a:spcPct val="0"/>
              </a:spcBef>
              <a:buClr>
                <a:srgbClr val="800000"/>
              </a:buClr>
              <a:buFontTx/>
              <a:buBlip>
                <a:blip r:embed="rId4"/>
              </a:buBlip>
              <a:defRPr/>
            </a:pPr>
            <a:r>
              <a:rPr lang="en-US" sz="4800" b="1" dirty="0">
                <a:solidFill>
                  <a:schemeClr val="bg2"/>
                </a:solidFill>
                <a:latin typeface="Comic Sans MS" panose="030F0702030302020204" pitchFamily="66" charset="0"/>
              </a:rPr>
              <a:t>power of a government to enact legislation protecting health, safety, welfare, and morals of those within its jurisdiction</a:t>
            </a:r>
          </a:p>
          <a:p>
            <a:pPr lvl="2" eaLnBrk="1" hangingPunct="1">
              <a:spcBef>
                <a:spcPct val="0"/>
              </a:spcBef>
              <a:buClr>
                <a:srgbClr val="800000"/>
              </a:buClr>
              <a:buFont typeface="Wingdings" panose="05000000000000000000" pitchFamily="2" charset="2"/>
              <a:buBlip>
                <a:blip r:embed="rId4"/>
              </a:buBlip>
              <a:defRPr/>
            </a:pPr>
            <a:r>
              <a:rPr lang="en-US" sz="4800" b="1" dirty="0">
                <a:solidFill>
                  <a:schemeClr val="bg2"/>
                </a:solidFill>
                <a:latin typeface="Comic Sans MS" panose="030F0702030302020204" pitchFamily="66" charset="0"/>
              </a:rPr>
              <a:t>immigration </a:t>
            </a:r>
          </a:p>
        </p:txBody>
      </p:sp>
      <p:pic>
        <p:nvPicPr>
          <p:cNvPr id="17412" name="Picture 7" descr="American Immigration Center: &#10;   Largest Online Source of Immigration Information Products, INS Forms and Do-it-Yourself &#10;   Immigration Kits designed to explain, educate, supply and inform you of your application options for Visas, &#10;   Green Cards and US Citizenship.">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5264150"/>
            <a:ext cx="53340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circle(in)">
                                      <p:cBhvr>
                                        <p:cTn id="7" dur="2000"/>
                                        <p:tgtEl>
                                          <p:spTgt spid="28675">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8675">
                                            <p:txEl>
                                              <p:pRg st="1" end="1"/>
                                            </p:txEl>
                                          </p:spTgt>
                                        </p:tgtEl>
                                        <p:attrNameLst>
                                          <p:attrName>style.visibility</p:attrName>
                                        </p:attrNameLst>
                                      </p:cBhvr>
                                      <p:to>
                                        <p:strVal val="visible"/>
                                      </p:to>
                                    </p:set>
                                    <p:animEffect transition="in" filter="circle(in)">
                                      <p:cBhvr>
                                        <p:cTn id="10" dur="2000"/>
                                        <p:tgtEl>
                                          <p:spTgt spid="28675">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Effect transition="in" filter="circle(in)">
                                      <p:cBhvr>
                                        <p:cTn id="13" dur="20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835437"/>
            <a:ext cx="4790794" cy="4964478"/>
          </a:xfrm>
          <a:prstGeom prst="rect">
            <a:avLst/>
          </a:prstGeom>
        </p:spPr>
      </p:pic>
      <p:sp>
        <p:nvSpPr>
          <p:cNvPr id="3" name="TextBox 2"/>
          <p:cNvSpPr txBox="1"/>
          <p:nvPr/>
        </p:nvSpPr>
        <p:spPr>
          <a:xfrm>
            <a:off x="5019394" y="1424850"/>
            <a:ext cx="4124606" cy="3785652"/>
          </a:xfrm>
          <a:prstGeom prst="rect">
            <a:avLst/>
          </a:prstGeom>
          <a:noFill/>
        </p:spPr>
        <p:txBody>
          <a:bodyPr wrap="square" rtlCol="0">
            <a:spAutoFit/>
          </a:bodyPr>
          <a:lstStyle/>
          <a:p>
            <a:r>
              <a:rPr lang="en-US" sz="2000" b="1" dirty="0">
                <a:solidFill>
                  <a:srgbClr val="FFFFFF"/>
                </a:solidFill>
              </a:rPr>
              <a:t>‘The Chinese Puzzled’ by Thomas Nast, 1886:  Nast lampoons the Knights of Labor, a mainly Catholic organization which supported the Chinese Exclusion Act and whose rallies often ended in violence.  He’s suggesting it is crazy that troublemakers and anarchists were more welcome in America than peaceful Chinese immigrants.</a:t>
            </a:r>
          </a:p>
        </p:txBody>
      </p:sp>
    </p:spTree>
    <p:extLst>
      <p:ext uri="{BB962C8B-B14F-4D97-AF65-F5344CB8AC3E}">
        <p14:creationId xmlns:p14="http://schemas.microsoft.com/office/powerpoint/2010/main" val="2101366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6269" y="228600"/>
            <a:ext cx="8536127" cy="5029200"/>
          </a:xfrm>
          <a:prstGeom prst="rect">
            <a:avLst/>
          </a:prstGeom>
        </p:spPr>
      </p:pic>
      <p:sp>
        <p:nvSpPr>
          <p:cNvPr id="3" name="TextBox 2"/>
          <p:cNvSpPr txBox="1"/>
          <p:nvPr/>
        </p:nvSpPr>
        <p:spPr>
          <a:xfrm>
            <a:off x="152400" y="5334000"/>
            <a:ext cx="8839200" cy="1015663"/>
          </a:xfrm>
          <a:prstGeom prst="rect">
            <a:avLst/>
          </a:prstGeom>
          <a:noFill/>
        </p:spPr>
        <p:txBody>
          <a:bodyPr wrap="square" rtlCol="0">
            <a:spAutoFit/>
          </a:bodyPr>
          <a:lstStyle/>
          <a:p>
            <a:r>
              <a:rPr lang="en-US" sz="2000" b="1" dirty="0">
                <a:solidFill>
                  <a:srgbClr val="FFFFFF"/>
                </a:solidFill>
              </a:rPr>
              <a:t>‘Looking Backward’ by Joseph </a:t>
            </a:r>
            <a:r>
              <a:rPr lang="en-US" sz="2000" b="1" dirty="0" err="1">
                <a:solidFill>
                  <a:srgbClr val="FFFFFF"/>
                </a:solidFill>
              </a:rPr>
              <a:t>Keppler</a:t>
            </a:r>
            <a:r>
              <a:rPr lang="en-US" sz="2000" b="1" dirty="0">
                <a:solidFill>
                  <a:srgbClr val="FFFFFF"/>
                </a:solidFill>
              </a:rPr>
              <a:t>, 1893:  The shadows on the wall reveal what the five wealthy men were when they first arrived to America.  This is a warning against placing restrictions on immigration.</a:t>
            </a:r>
          </a:p>
        </p:txBody>
      </p:sp>
    </p:spTree>
    <p:extLst>
      <p:ext uri="{BB962C8B-B14F-4D97-AF65-F5344CB8AC3E}">
        <p14:creationId xmlns:p14="http://schemas.microsoft.com/office/powerpoint/2010/main" val="1280154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0190" y="1152525"/>
            <a:ext cx="6060186" cy="4591050"/>
          </a:xfrm>
          <a:prstGeom prst="rect">
            <a:avLst/>
          </a:prstGeom>
        </p:spPr>
      </p:pic>
    </p:spTree>
    <p:extLst>
      <p:ext uri="{BB962C8B-B14F-4D97-AF65-F5344CB8AC3E}">
        <p14:creationId xmlns:p14="http://schemas.microsoft.com/office/powerpoint/2010/main" val="2327865425"/>
      </p:ext>
    </p:extLst>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Beam</Template>
  <TotalTime>2454</TotalTime>
  <Words>335</Words>
  <Application>Microsoft Office PowerPoint</Application>
  <PresentationFormat>On-screen Show (4:3)</PresentationFormat>
  <Paragraphs>66</Paragraphs>
  <Slides>23</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Comic Sans MS</vt:lpstr>
      <vt:lpstr>Wingdings</vt:lpstr>
      <vt:lpstr>Beam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and States’ Powers</dc:title>
  <dc:creator>Owner</dc:creator>
  <cp:lastModifiedBy>Rich Bradley</cp:lastModifiedBy>
  <cp:revision>83</cp:revision>
  <dcterms:created xsi:type="dcterms:W3CDTF">2007-04-13T00:50:03Z</dcterms:created>
  <dcterms:modified xsi:type="dcterms:W3CDTF">2020-03-22T18:35:13Z</dcterms:modified>
</cp:coreProperties>
</file>