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74" r:id="rId6"/>
    <p:sldId id="276" r:id="rId7"/>
    <p:sldId id="261" r:id="rId8"/>
    <p:sldId id="266" r:id="rId9"/>
    <p:sldId id="262" r:id="rId10"/>
    <p:sldId id="263" r:id="rId11"/>
    <p:sldId id="264" r:id="rId12"/>
    <p:sldId id="265" r:id="rId13"/>
    <p:sldId id="267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7A22B-2B85-4566-A4F9-90E1E0902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83002"/>
      </p:ext>
    </p:extLst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763C5-B2B0-47C0-8764-5AD3F82E6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51996"/>
      </p:ext>
    </p:extLst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95AF9-2721-488E-91D7-A8AB9A9D0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7715"/>
      </p:ext>
    </p:extLst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287EC-AC01-4507-878F-0EA66F77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09927"/>
      </p:ext>
    </p:extLst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35E02-CD38-484C-80A7-A3CECA8FC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6624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377FE-124B-4494-B4D2-C29E8B78B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24742"/>
      </p:ext>
    </p:extLst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CE07-78DD-4D78-BF71-795530191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25738"/>
      </p:ext>
    </p:extLst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EF7B-4AEC-4C17-A354-9A8C9EF54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523"/>
      </p:ext>
    </p:extLst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D8576-A008-4311-8736-39FB943C1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25281"/>
      </p:ext>
    </p:extLst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6359-A1B7-414F-878C-0F5EC833C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69036"/>
      </p:ext>
    </p:extLst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DF1AA-1000-438F-8C31-0A9E42834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4046"/>
      </p:ext>
    </p:extLst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F943-2F35-458B-B394-570744987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62724"/>
      </p:ext>
    </p:extLst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48E20-E0CA-458E-80BD-D68F562DB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93961"/>
      </p:ext>
    </p:extLst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0DE57E4-E37D-443D-B42D-992116FF1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0BNZcoweathupM&amp;tbnid=GGKcfVaY8y0gqM:&amp;ved=0CAUQjRw&amp;url=http%3A%2F%2Fyoga-boston.com%2F%3Ftag%3Dbuddha&amp;ei=JGOSUq7MHc3rigKv-4GoBg&amp;psig=AFQjCNGrDA8mPUn5Iy60tg_0eyOvDed_hw&amp;ust=138541164112346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MNyXk6szvm-zEM&amp;tbnid=XZ_HNOh2Fc9mEM:&amp;ved=0CAUQjRw&amp;url=http%3A%2F%2Fbighappybuddha.blogspot.com%2F2011_06_01_archive.html&amp;ei=lGOSUuiWHKrpiwK18YHwAg&amp;psig=AFQjCNFI7AzhLR44wh9LmSJ6KK6FBbZa8A&amp;ust=138541181454585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 descr="imagesCAMJ0E3K"/>
          <p:cNvSpPr>
            <a:spLocks noChangeArrowheads="1" noChangeShapeType="1" noTextEdit="1"/>
          </p:cNvSpPr>
          <p:nvPr/>
        </p:nvSpPr>
        <p:spPr bwMode="auto">
          <a:xfrm>
            <a:off x="457200" y="152400"/>
            <a:ext cx="8229600" cy="1447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latin typeface="Rockwell Extra Bold" panose="02060903040505020403" pitchFamily="18" charset="0"/>
              </a:rPr>
              <a:t>Intro to Buddhism</a:t>
            </a:r>
          </a:p>
        </p:txBody>
      </p:sp>
      <p:pic>
        <p:nvPicPr>
          <p:cNvPr id="2051" name="Picture 5" descr="index_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748088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Experienced 4 states of contemplation and had 3 realizations, he could:</a:t>
            </a:r>
          </a:p>
          <a:p>
            <a:pPr lvl="1"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recall all his past lives</a:t>
            </a:r>
          </a:p>
          <a:p>
            <a:pPr lvl="1"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see the entire cycle of life and death</a:t>
            </a:r>
          </a:p>
          <a:p>
            <a:pPr lvl="1"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see the cause of suffering and the means of ending it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Siddhartha became the Buddha, the one who woke up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Spent the next 45 years teaching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His teaching (dharma) included Four Noble Truths, the Nobel Eightfold Path, the Three Marks of Existence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019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Some followers became monks (bhikshus); women were allowed to become nuns if they followed the 8 special rules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Disciples (the sangha) accepted people from all castes and levels of society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019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When the Buddha died, he told his followers to be responsible for their own spiritual development</a:t>
            </a:r>
          </a:p>
        </p:txBody>
      </p:sp>
      <p:pic>
        <p:nvPicPr>
          <p:cNvPr id="18435" name="Picture 4" descr="budd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572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295400"/>
            <a:ext cx="9144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The “middle way of wisdom and compassion”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2,500 year old tradition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The 3 jewels of Buddhism:</a:t>
            </a:r>
          </a:p>
          <a:p>
            <a:pPr lvl="1"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Buddha</a:t>
            </a: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, the teacher</a:t>
            </a:r>
          </a:p>
          <a:p>
            <a:pPr lvl="1"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Dharma</a:t>
            </a: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, the teachings</a:t>
            </a:r>
          </a:p>
          <a:p>
            <a:pPr lvl="1"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Sangha</a:t>
            </a: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, the community</a:t>
            </a: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8458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03D4A8"/>
              </a:contourClr>
            </a:sp3d>
          </a:bodyPr>
          <a:lstStyle/>
          <a:p>
            <a:pPr algn="ctr"/>
            <a:r>
              <a:rPr lang="en-US" sz="3600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1"/>
                </a:gradFill>
                <a:latin typeface="Rockwell Extra Bold" panose="02060903040505020403" pitchFamily="18" charset="0"/>
              </a:rPr>
              <a:t>The Essence of Buddhism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1431925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outerShdw dist="35921" dir="2700000" algn="ctr" rotWithShape="0">
              <a:srgbClr val="CC99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anose="02060903040505020403" pitchFamily="18" charset="0"/>
              </a:rPr>
              <a:t>What is the fundamental cause of all suffering?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667000" y="3352800"/>
            <a:ext cx="3733800" cy="10985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anose="02060903040505020403" pitchFamily="18" charset="0"/>
              </a:rPr>
              <a:t>Desire!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572000" y="1905000"/>
            <a:ext cx="0" cy="1600200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4343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9F9F9">
                        <a:alpha val="25999"/>
                      </a:srgbClr>
                    </a:gs>
                    <a:gs pos="100000">
                      <a:srgbClr val="F9F9F9">
                        <a:gamma/>
                        <a:tint val="2431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 Extra Bold" panose="02060903040505020403" pitchFamily="18" charset="0"/>
              </a:rPr>
              <a:t>Therefore, extinguish the self, don’t obsess about oneself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3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 animBg="1"/>
      <p:bldP spid="2150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4403725" y="803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“When you open your mind to the truth, then you realize there is nothing to fear.  What arises passes away, what is born dies, and is not self--so that our sense of being caught in an identity with this human body fades out.  We don’t see ourselves as some isolated, alienated entity lost in a mysterious and frightening universe.  We don’t feel overwhelmed by it, trying to find a little piece of it that we can grasp and feel safe with, because we feel at peace with it.  Then we have merged with the Truth. </a:t>
            </a:r>
            <a:b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		—Ajahn Sumedho, Buddhist monk</a:t>
            </a:r>
            <a:endParaRPr lang="en-US" sz="240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4343400" y="4038600"/>
            <a:ext cx="480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ea typeface="MS PGothic" panose="020B0600070205080204" pitchFamily="34" charset="-128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4403725" y="803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3581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“Be the master of your own mind.” </a:t>
            </a:r>
            <a:b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					—The Buddha</a:t>
            </a:r>
            <a:b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324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All things come at first from MIND</a:t>
            </a:r>
          </a:p>
          <a:p>
            <a:pPr eaLnBrk="1" hangingPunct="1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Mind creates them, mind fulfills them</a:t>
            </a:r>
          </a:p>
          <a:p>
            <a:pPr eaLnBrk="1" hangingPunct="1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Speak or act with tainted mind, </a:t>
            </a:r>
          </a:p>
          <a:p>
            <a:pPr eaLnBrk="1" hangingPunct="1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You’ll drag around a cart of pain</a:t>
            </a:r>
          </a:p>
          <a:p>
            <a:pPr eaLnBrk="1" hangingPunct="1">
              <a:buFontTx/>
              <a:buNone/>
              <a:defRPr/>
            </a:pPr>
            <a:endParaRPr lang="en-US" sz="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All things come at first from MIND</a:t>
            </a:r>
          </a:p>
          <a:p>
            <a:pPr eaLnBrk="1" hangingPunct="1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Mind creates them, mind fulfills them</a:t>
            </a:r>
          </a:p>
          <a:p>
            <a:pPr eaLnBrk="1" hangingPunct="1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Speak or act with lucid mind</a:t>
            </a:r>
          </a:p>
          <a:p>
            <a:pPr eaLnBrk="1" hangingPunct="1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And joy will follow like your shadow. </a:t>
            </a:r>
          </a:p>
          <a:p>
            <a:pPr eaLnBrk="1" hangingPunct="1">
              <a:buFontTx/>
              <a:buNone/>
              <a:defRPr/>
            </a:pPr>
            <a:endParaRPr lang="en-US" sz="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r" eaLnBrk="1" hangingPunct="1">
              <a:buFontTx/>
              <a:buNone/>
              <a:defRPr/>
            </a:pP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	~</a:t>
            </a:r>
            <a:r>
              <a:rPr lang="en-US" sz="36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The Dhammapada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reaching Buddha17c-Nepal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89" t="1755" r="1762" b="1755"/>
          <a:stretch>
            <a:fillRect/>
          </a:stretch>
        </p:blipFill>
        <p:spPr bwMode="auto">
          <a:xfrm>
            <a:off x="6096000" y="1524000"/>
            <a:ext cx="2917825" cy="41148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90600"/>
            <a:ext cx="6096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9F9F9">
                        <a:alpha val="25999"/>
                      </a:srgbClr>
                    </a:gs>
                    <a:gs pos="100000">
                      <a:srgbClr val="F9F9F9">
                        <a:gamma/>
                        <a:tint val="2431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Born in NE India (Nepal)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Raised in great luxury to be a king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0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At 29 he rejected his luxurious life to seek enlightenment and the source of suffering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52400" y="76200"/>
            <a:ext cx="8839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03D4A8"/>
              </a:contourClr>
            </a:sp3d>
          </a:bodyPr>
          <a:lstStyle/>
          <a:p>
            <a:pPr algn="ctr"/>
            <a:r>
              <a:rPr lang="en-US" sz="3600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5400000" scaled="1"/>
                </a:gradFill>
                <a:latin typeface="Rockwell Extra Bold" panose="02060903040505020403" pitchFamily="18" charset="0"/>
              </a:rPr>
              <a:t>Siddhartha Gautama (563-483 BCE)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3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9F9F9">
                        <a:alpha val="25999"/>
                      </a:srgbClr>
                    </a:gs>
                    <a:gs pos="100000">
                      <a:srgbClr val="F9F9F9">
                        <a:gamma/>
                        <a:tint val="2431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Lived a strict, ascetic life for 6 yrs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Rejecting this extreme, sat in meditation, and found </a:t>
            </a:r>
            <a:r>
              <a:rPr lang="en-US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nirvana</a:t>
            </a:r>
            <a:endParaRPr lang="en-US" sz="4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" panose="02060603020205020403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Became “The Enlightened One,” at 35</a:t>
            </a:r>
          </a:p>
        </p:txBody>
      </p:sp>
      <p:pic>
        <p:nvPicPr>
          <p:cNvPr id="11267" name="Picture 6" descr="tumblr_static_buddha_004073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962400"/>
            <a:ext cx="35814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3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-76200" y="1219200"/>
            <a:ext cx="9296400" cy="563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Buddha is a generic term meaning </a:t>
            </a:r>
            <a:r>
              <a:rPr lang="en-US" sz="44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“Enlightened One”</a:t>
            </a:r>
            <a:endParaRPr lang="en-US" sz="4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" panose="02060603020205020403" pitchFamily="18" charset="0"/>
            </a:endParaRP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What we know about him has been passed down through his followers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Prolific teachings passed down orally; written down hundreds of years after his death</a:t>
            </a: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87630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Rockwell Extra Bold" panose="02060903040505020403" pitchFamily="18" charset="0"/>
              </a:rPr>
              <a:t>Life and Legend of the Buddha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Followers have recalled his life in sacred biographies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led a sheltered life of luxury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Left home and saw the Four Sights: a bent aged man, a sick person, a corpse, and a monk</a:t>
            </a:r>
          </a:p>
        </p:txBody>
      </p:sp>
      <p:pic>
        <p:nvPicPr>
          <p:cNvPr id="13315" name="Picture 5" descr="buddha_yog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36195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Found extreme lifestyles did not answer his questions</a:t>
            </a:r>
          </a:p>
          <a:p>
            <a:pPr lvl="1"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led to the Middle Way: neither self-indulgence nor self-denial</a:t>
            </a:r>
          </a:p>
          <a:p>
            <a:pPr eaLnBrk="1" hangingPunct="1">
              <a:spcBef>
                <a:spcPct val="0"/>
              </a:spcBef>
              <a:buClr>
                <a:schemeClr val="folHlink"/>
              </a:buClr>
              <a:buFont typeface="Wingdings" panose="05000000000000000000" pitchFamily="2" charset="2"/>
              <a:buChar char=""/>
              <a:defRPr/>
            </a:pPr>
            <a:r>
              <a:rPr lang="en-US" sz="4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 panose="02060603020205020403" pitchFamily="18" charset="0"/>
              </a:rPr>
              <a:t>Vowed to sit under tree at Gaya until enlightenment</a:t>
            </a:r>
          </a:p>
        </p:txBody>
      </p:sp>
      <p:pic>
        <p:nvPicPr>
          <p:cNvPr id="14339" name="Picture 5" descr="ANd9GcRLVrb4kQ-NVtpj196m3IQkx6O1eATIHgvV2Ea2yE2SqVMxCD25g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75200"/>
            <a:ext cx="30480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550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Rockwell</vt:lpstr>
      <vt:lpstr>Rockwell Extra Bold</vt:lpstr>
      <vt:lpstr>Times New Roman</vt:lpstr>
      <vt:lpstr>Wingdings</vt:lpstr>
      <vt:lpstr>Default Design</vt:lpstr>
      <vt:lpstr>PowerPoint Presentation</vt:lpstr>
      <vt:lpstr>“When you open your mind to the truth, then you realize there is nothing to fear.  What arises passes away, what is born dies, and is not self--so that our sense of being caught in an identity with this human body fades out.  We don’t see ourselves as some isolated, alienated entity lost in a mysterious and frightening universe.  We don’t feel overwhelmed by it, trying to find a little piece of it that we can grasp and feel safe with, because we feel at peace with it.  Then we have merged with the Truth.    —Ajahn Sumedho, Buddhist monk</vt:lpstr>
      <vt:lpstr>“Be the master of your own mind.”       —The Buddha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coach_b_rad</dc:creator>
  <cp:lastModifiedBy>Rich Bradley</cp:lastModifiedBy>
  <cp:revision>12</cp:revision>
  <dcterms:created xsi:type="dcterms:W3CDTF">2013-11-17T16:53:49Z</dcterms:created>
  <dcterms:modified xsi:type="dcterms:W3CDTF">2020-04-29T14:07:07Z</dcterms:modified>
</cp:coreProperties>
</file>