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08AA-9871-4852-B2E2-D27B8F085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E6AA6-9EE3-46A4-B56D-735D3119B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00D87-E681-42B0-B5D7-93FF5B26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A351-41C1-4264-BAC6-7C8BFF4B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3988B-389F-456E-BB44-5BAB288D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4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9172-7029-4C17-9102-E2BD6248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551A5-6EBE-4DF4-BC8B-3B8AAEA48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1AB86-2FF8-450B-9068-EFCCCCB6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5B199-6A77-4667-B082-68E0A3DA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5588C-3501-4940-88D3-D30A17A8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D9421-39BF-4BD6-AC95-DFD7970A3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A96A-4B99-4DD7-861B-6487C0FD2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1DA7-1D59-417E-BE9F-B8A78375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4DAA4-BAEE-4044-9D59-42627CFE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508E-718B-42C0-8AE0-819ADE87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3C70-45E6-48BC-B05E-6000CE0A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A21E8-4828-4300-AF45-93915881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EDF8B-AE9C-4EC8-BE9C-EEDE9FBD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233DC-36A4-4132-AA42-1AC2730B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560AA-2AE8-42F6-81D2-D77EE5579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1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79BC-7473-45C0-8046-C25EA263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A1755-A1E5-47E9-A21B-8602F63DE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BE99D-52EA-4199-B27A-C070E47C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D9565-B64E-4911-8BA4-9E1CEDF0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7DA4C-E8C4-41E5-B679-8D2B00A8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469E-F840-45C3-B13E-B8D7B370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4850-BE79-4D17-996A-E0000C06E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04505-9C99-4E5B-A7E8-AE95E1C98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002FD-F7C0-44A5-BC88-4BEF6B8A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43E96-71D9-4DBD-BB6D-2D838679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0DEFF-F10B-476A-A04C-150956C8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CEDF-C9EB-48DD-BD0C-812D1817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E7ABF-5BAC-4EF3-8B4F-94A97EF34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9A955-E4A1-421E-97A0-9592A5816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21DAE-9B4D-489E-9E7D-47C6AF995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69AE0-EC77-4140-A1C7-CE47FB18A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E92E7-FB19-40AA-B18F-1DF58D92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C8F17-0036-486C-8A08-67127B19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12D41-20E2-4346-8339-4213CFA6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A2E28-796E-413C-820A-E1799A9A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856E0-1552-49B7-88F2-ECAB899D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F25BF-26CB-4B43-85BD-1C83D3E8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0F66D-5C50-45B9-8039-81714794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EC67E-913F-496D-9311-E21A60F7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EADD3-AE50-432E-A4E2-7A3840F6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06000-2A3B-4E87-874B-AAE3DBB6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628E-AE2D-47E3-8F98-4CAA7613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BDC76-E848-485B-83C5-26426DACB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7BD2-1E20-44EA-A951-E71A4EF25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56E2-1050-4CCE-8627-6CCDDEC2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0235F-F5A5-44BF-825E-88AF54A6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06CE7-04F9-43FC-BD99-360A407A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1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2228-0D42-4007-B50A-62052B18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0F60D-3617-41CC-8256-57CB1E034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8BFEF-DBDE-443F-AA50-517C2A7ED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C213D-6B9F-4BEE-AF30-0B7ADC04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E401A-0E1D-4797-83A0-23A8EEFA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853F5-72BA-4F66-9A21-884443F6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4D73A2-BA71-414C-9AF6-99CFBE49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8C4FC-320A-4077-9710-63C20DE03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E0289-01E0-4E53-A8B4-CF46018F3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B44F-75A4-400F-9C6E-E11E100F2BC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49A74-624B-458A-A50C-CDE4FED40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CF74F-E0EB-4B94-9D24-26971435D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410-A7E2-43BE-B7AC-66E0AF04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3ED7FF7-1789-4D5C-8741-DD33572ED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WordArt 1">
            <a:extLst>
              <a:ext uri="{FF2B5EF4-FFF2-40B4-BE49-F238E27FC236}">
                <a16:creationId xmlns:a16="http://schemas.microsoft.com/office/drawing/2014/main" id="{4957DB53-C54C-4F3F-91A3-1EC5B76649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05150" y="63305"/>
            <a:ext cx="598170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World Religions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20219D7-8E99-4443-A23E-37B948BB2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241702"/>
            <a:ext cx="1170432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the Internet to complete both sides of the 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 Religions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may input your answers into each block on the chart, then save it and upload it as a separate document on turnitin.com</a:t>
            </a:r>
            <a:endParaRPr kumimoji="0" lang="en-US" altLang="en-US" sz="3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9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74765F-04FA-4CBC-84F5-9804CEE7B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01203"/>
              </p:ext>
            </p:extLst>
          </p:nvPr>
        </p:nvGraphicFramePr>
        <p:xfrm>
          <a:off x="-2" y="0"/>
          <a:ext cx="12192000" cy="690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71543219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4605132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3344387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419404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45042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235439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2071247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8896040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Mainly located in what region of the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founded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 where it began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Sects within the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Sacred Writings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Holy Days of the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8445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Hinduism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303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Buddhism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2656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Judaism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34502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Islam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9625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8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38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74765F-04FA-4CBC-84F5-9804CEE7B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08881"/>
              </p:ext>
            </p:extLst>
          </p:nvPr>
        </p:nvGraphicFramePr>
        <p:xfrm>
          <a:off x="-3" y="0"/>
          <a:ext cx="1219200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42">
                  <a:extLst>
                    <a:ext uri="{9D8B030D-6E8A-4147-A177-3AD203B41FA5}">
                      <a16:colId xmlns:a16="http://schemas.microsoft.com/office/drawing/2014/main" val="2715432192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46051324"/>
                    </a:ext>
                  </a:extLst>
                </a:gridCol>
                <a:gridCol w="9011478">
                  <a:extLst>
                    <a:ext uri="{9D8B030D-6E8A-4147-A177-3AD203B41FA5}">
                      <a16:colId xmlns:a16="http://schemas.microsoft.com/office/drawing/2014/main" val="83344387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 of Worship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Major beliefs and ideas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58445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Hinduism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303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Buddhism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2656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Judaism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34502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Islam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9625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b="1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8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9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Bradley</dc:creator>
  <cp:lastModifiedBy>Rich Bradley</cp:lastModifiedBy>
  <cp:revision>1</cp:revision>
  <dcterms:created xsi:type="dcterms:W3CDTF">2020-03-22T15:44:17Z</dcterms:created>
  <dcterms:modified xsi:type="dcterms:W3CDTF">2020-03-22T15:53:40Z</dcterms:modified>
</cp:coreProperties>
</file>