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1"/>
  </p:notesMasterIdLst>
  <p:handoutMasterIdLst>
    <p:handoutMasterId r:id="rId22"/>
  </p:handoutMasterIdLst>
  <p:sldIdLst>
    <p:sldId id="320" r:id="rId2"/>
    <p:sldId id="321" r:id="rId3"/>
    <p:sldId id="322" r:id="rId4"/>
    <p:sldId id="323" r:id="rId5"/>
    <p:sldId id="324" r:id="rId6"/>
    <p:sldId id="325" r:id="rId7"/>
    <p:sldId id="326" r:id="rId8"/>
    <p:sldId id="327" r:id="rId9"/>
    <p:sldId id="328" r:id="rId10"/>
    <p:sldId id="329" r:id="rId11"/>
    <p:sldId id="330" r:id="rId12"/>
    <p:sldId id="332" r:id="rId13"/>
    <p:sldId id="319" r:id="rId14"/>
    <p:sldId id="306" r:id="rId15"/>
    <p:sldId id="307" r:id="rId16"/>
    <p:sldId id="280" r:id="rId17"/>
    <p:sldId id="281" r:id="rId18"/>
    <p:sldId id="282" r:id="rId19"/>
    <p:sldId id="317" r:id="rId20"/>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99"/>
    <a:srgbClr val="FFFFFF"/>
    <a:srgbClr val="F8F8F8"/>
    <a:srgbClr val="000000"/>
    <a:srgbClr val="990000"/>
    <a:srgbClr val="BB28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CF5F9D-6360-480D-9215-2A071DE583E4}" type="doc">
      <dgm:prSet loTypeId="urn:microsoft.com/office/officeart/2005/8/layout/venn1" loCatId="relationship" qsTypeId="urn:microsoft.com/office/officeart/2005/8/quickstyle/simple1" qsCatId="simple" csTypeId="urn:microsoft.com/office/officeart/2005/8/colors/accent1_2" csCatId="accent1" phldr="1"/>
      <dgm:spPr/>
    </dgm:pt>
    <dgm:pt modelId="{ACA86C8A-B398-4D41-8CE1-11CF40B2505F}">
      <dgm:prSet custT="1"/>
      <dgm:spPr>
        <a:solidFill>
          <a:srgbClr val="FF0000">
            <a:alpha val="50000"/>
          </a:srgb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1" i="0" u="sng" strike="noStrike" cap="none" normalizeH="0" baseline="0" dirty="0">
            <a:ln>
              <a:noFill/>
            </a:ln>
            <a:solidFill>
              <a:srgbClr val="F8F8F8"/>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1" i="0" u="sng" strike="noStrike" cap="none" normalizeH="0" baseline="0" dirty="0">
            <a:ln>
              <a:noFill/>
            </a:ln>
            <a:solidFill>
              <a:srgbClr val="F8F8F8"/>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rgbClr val="F8F8F8"/>
              </a:solidFill>
              <a:effectLst/>
              <a:latin typeface="Arial" panose="020B0604020202020204" pitchFamily="34" charset="0"/>
            </a:rPr>
            <a:t>Legislative Branch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8F8F8"/>
              </a:solidFill>
              <a:effectLst/>
              <a:latin typeface="Arial" panose="020B0604020202020204" pitchFamily="34" charset="0"/>
            </a:rPr>
            <a:t>Deliberation</a:t>
          </a:r>
        </a:p>
      </dgm:t>
    </dgm:pt>
    <dgm:pt modelId="{CE64E468-46BC-432A-A86C-0DB6D80B2873}" type="parTrans" cxnId="{62272CD9-322E-4CCF-A90C-4DC06FBEED4D}">
      <dgm:prSet/>
      <dgm:spPr/>
      <dgm:t>
        <a:bodyPr/>
        <a:lstStyle/>
        <a:p>
          <a:endParaRPr lang="en-US"/>
        </a:p>
      </dgm:t>
    </dgm:pt>
    <dgm:pt modelId="{17E6B8AE-57C5-4E64-BE62-43F86E588348}" type="sibTrans" cxnId="{62272CD9-322E-4CCF-A90C-4DC06FBEED4D}">
      <dgm:prSet/>
      <dgm:spPr/>
      <dgm:t>
        <a:bodyPr/>
        <a:lstStyle/>
        <a:p>
          <a:endParaRPr lang="en-US"/>
        </a:p>
      </dgm:t>
    </dgm:pt>
    <dgm:pt modelId="{CF2A243E-C007-440B-81A1-C0032A81DBC6}">
      <dgm:prSet custT="1"/>
      <dgm:spPr>
        <a:solidFill>
          <a:srgbClr val="FFFF00">
            <a:alpha val="50000"/>
          </a:srgb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rgbClr val="F8F8F8"/>
              </a:solidFill>
              <a:effectLst/>
              <a:latin typeface="Arial" panose="020B0604020202020204" pitchFamily="34" charset="0"/>
            </a:rPr>
            <a:t>Judicial Branch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8F8F8"/>
              </a:solidFill>
              <a:effectLst/>
              <a:latin typeface="Arial" panose="020B0604020202020204" pitchFamily="34" charset="0"/>
            </a:rPr>
            <a:t>Impartiality</a:t>
          </a:r>
        </a:p>
      </dgm:t>
    </dgm:pt>
    <dgm:pt modelId="{1EB86BA4-2F27-493A-AC13-912848B3FCFD}" type="parTrans" cxnId="{CBB70784-3448-4AC9-A722-49C113130F0C}">
      <dgm:prSet/>
      <dgm:spPr/>
      <dgm:t>
        <a:bodyPr/>
        <a:lstStyle/>
        <a:p>
          <a:endParaRPr lang="en-US"/>
        </a:p>
      </dgm:t>
    </dgm:pt>
    <dgm:pt modelId="{DE716F98-BD1E-4A22-9E4C-53E1412D5FD6}" type="sibTrans" cxnId="{CBB70784-3448-4AC9-A722-49C113130F0C}">
      <dgm:prSet/>
      <dgm:spPr/>
      <dgm:t>
        <a:bodyPr/>
        <a:lstStyle/>
        <a:p>
          <a:endParaRPr lang="en-US"/>
        </a:p>
      </dgm:t>
    </dgm:pt>
    <dgm:pt modelId="{9D464725-0CEE-405B-9718-E1ECBCB0EF38}">
      <dgm:prSet custT="1"/>
      <dgm:spPr>
        <a:solidFill>
          <a:srgbClr val="00B0F0">
            <a:alpha val="50000"/>
          </a:srgb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F8F8F8"/>
              </a:solidFill>
              <a:effectLst/>
              <a:latin typeface="Arial" panose="020B0604020202020204" pitchFamily="34" charset="0"/>
            </a:rPr>
            <a:t>   </a:t>
          </a:r>
          <a:r>
            <a:rPr kumimoji="0" lang="en-US" altLang="en-US" sz="2000" b="1" i="0" u="sng" strike="noStrike" cap="none" normalizeH="0" baseline="0" dirty="0">
              <a:ln>
                <a:noFill/>
              </a:ln>
              <a:solidFill>
                <a:srgbClr val="F8F8F8"/>
              </a:solidFill>
              <a:effectLst/>
              <a:latin typeface="Arial" panose="020B0604020202020204" pitchFamily="34" charset="0"/>
            </a:rPr>
            <a:t>Executive Branch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8F8F8"/>
              </a:solidFill>
              <a:effectLst/>
              <a:latin typeface="Arial" panose="020B0604020202020204" pitchFamily="34" charset="0"/>
            </a:rPr>
            <a:t>   Energy</a:t>
          </a:r>
        </a:p>
      </dgm:t>
    </dgm:pt>
    <dgm:pt modelId="{533EC1D3-CAF3-49E1-A5B2-57A2F5274991}" type="parTrans" cxnId="{16023A7E-BC62-496B-BC1D-7A185F023808}">
      <dgm:prSet/>
      <dgm:spPr/>
      <dgm:t>
        <a:bodyPr/>
        <a:lstStyle/>
        <a:p>
          <a:endParaRPr lang="en-US"/>
        </a:p>
      </dgm:t>
    </dgm:pt>
    <dgm:pt modelId="{6924E28B-4C3B-4382-A269-F4F3752CB106}" type="sibTrans" cxnId="{16023A7E-BC62-496B-BC1D-7A185F023808}">
      <dgm:prSet/>
      <dgm:spPr/>
      <dgm:t>
        <a:bodyPr/>
        <a:lstStyle/>
        <a:p>
          <a:endParaRPr lang="en-US"/>
        </a:p>
      </dgm:t>
    </dgm:pt>
    <dgm:pt modelId="{FDC311F4-C38D-4798-8B1C-880141804969}" type="pres">
      <dgm:prSet presAssocID="{FBCF5F9D-6360-480D-9215-2A071DE583E4}" presName="compositeShape" presStyleCnt="0">
        <dgm:presLayoutVars>
          <dgm:chMax val="7"/>
          <dgm:dir/>
          <dgm:resizeHandles val="exact"/>
        </dgm:presLayoutVars>
      </dgm:prSet>
      <dgm:spPr/>
    </dgm:pt>
    <dgm:pt modelId="{076D2919-C546-42F1-884F-DD44E2DC700F}" type="pres">
      <dgm:prSet presAssocID="{ACA86C8A-B398-4D41-8CE1-11CF40B2505F}" presName="circ1" presStyleLbl="vennNode1" presStyleIdx="0" presStyleCnt="3"/>
      <dgm:spPr/>
    </dgm:pt>
    <dgm:pt modelId="{8CA7DB06-B101-4D39-89B4-79C54A5590EF}" type="pres">
      <dgm:prSet presAssocID="{ACA86C8A-B398-4D41-8CE1-11CF40B2505F}" presName="circ1Tx" presStyleLbl="revTx" presStyleIdx="0" presStyleCnt="0">
        <dgm:presLayoutVars>
          <dgm:chMax val="0"/>
          <dgm:chPref val="0"/>
          <dgm:bulletEnabled val="1"/>
        </dgm:presLayoutVars>
      </dgm:prSet>
      <dgm:spPr/>
    </dgm:pt>
    <dgm:pt modelId="{2DD47F66-D8F4-4520-AB06-74E0F5D9A73C}" type="pres">
      <dgm:prSet presAssocID="{CF2A243E-C007-440B-81A1-C0032A81DBC6}" presName="circ2" presStyleLbl="vennNode1" presStyleIdx="1" presStyleCnt="3"/>
      <dgm:spPr/>
    </dgm:pt>
    <dgm:pt modelId="{CB7FFBC2-4AB4-42C0-907F-5B80A20A4CF7}" type="pres">
      <dgm:prSet presAssocID="{CF2A243E-C007-440B-81A1-C0032A81DBC6}" presName="circ2Tx" presStyleLbl="revTx" presStyleIdx="0" presStyleCnt="0">
        <dgm:presLayoutVars>
          <dgm:chMax val="0"/>
          <dgm:chPref val="0"/>
          <dgm:bulletEnabled val="1"/>
        </dgm:presLayoutVars>
      </dgm:prSet>
      <dgm:spPr/>
    </dgm:pt>
    <dgm:pt modelId="{360A824D-C0FA-424D-8A1B-5D8E835E3356}" type="pres">
      <dgm:prSet presAssocID="{9D464725-0CEE-405B-9718-E1ECBCB0EF38}" presName="circ3" presStyleLbl="vennNode1" presStyleIdx="2" presStyleCnt="3"/>
      <dgm:spPr/>
    </dgm:pt>
    <dgm:pt modelId="{3AFA7F0A-ABEE-433E-9E6C-8FA05C781150}" type="pres">
      <dgm:prSet presAssocID="{9D464725-0CEE-405B-9718-E1ECBCB0EF38}" presName="circ3Tx" presStyleLbl="revTx" presStyleIdx="0" presStyleCnt="0">
        <dgm:presLayoutVars>
          <dgm:chMax val="0"/>
          <dgm:chPref val="0"/>
          <dgm:bulletEnabled val="1"/>
        </dgm:presLayoutVars>
      </dgm:prSet>
      <dgm:spPr/>
    </dgm:pt>
  </dgm:ptLst>
  <dgm:cxnLst>
    <dgm:cxn modelId="{A58EBD70-40CB-42C6-84DB-7C0135B47B20}" type="presOf" srcId="{9D464725-0CEE-405B-9718-E1ECBCB0EF38}" destId="{360A824D-C0FA-424D-8A1B-5D8E835E3356}" srcOrd="0" destOrd="0" presId="urn:microsoft.com/office/officeart/2005/8/layout/venn1"/>
    <dgm:cxn modelId="{16023A7E-BC62-496B-BC1D-7A185F023808}" srcId="{FBCF5F9D-6360-480D-9215-2A071DE583E4}" destId="{9D464725-0CEE-405B-9718-E1ECBCB0EF38}" srcOrd="2" destOrd="0" parTransId="{533EC1D3-CAF3-49E1-A5B2-57A2F5274991}" sibTransId="{6924E28B-4C3B-4382-A269-F4F3752CB106}"/>
    <dgm:cxn modelId="{CBB70784-3448-4AC9-A722-49C113130F0C}" srcId="{FBCF5F9D-6360-480D-9215-2A071DE583E4}" destId="{CF2A243E-C007-440B-81A1-C0032A81DBC6}" srcOrd="1" destOrd="0" parTransId="{1EB86BA4-2F27-493A-AC13-912848B3FCFD}" sibTransId="{DE716F98-BD1E-4A22-9E4C-53E1412D5FD6}"/>
    <dgm:cxn modelId="{C0335695-8F11-45F7-B169-A012F409FF3F}" type="presOf" srcId="{ACA86C8A-B398-4D41-8CE1-11CF40B2505F}" destId="{076D2919-C546-42F1-884F-DD44E2DC700F}" srcOrd="0" destOrd="0" presId="urn:microsoft.com/office/officeart/2005/8/layout/venn1"/>
    <dgm:cxn modelId="{AC918FA2-EAA5-470F-8DAE-EEA3C0A59A2D}" type="presOf" srcId="{9D464725-0CEE-405B-9718-E1ECBCB0EF38}" destId="{3AFA7F0A-ABEE-433E-9E6C-8FA05C781150}" srcOrd="1" destOrd="0" presId="urn:microsoft.com/office/officeart/2005/8/layout/venn1"/>
    <dgm:cxn modelId="{AE7803A9-4814-4475-932F-4549E80CA10D}" type="presOf" srcId="{CF2A243E-C007-440B-81A1-C0032A81DBC6}" destId="{CB7FFBC2-4AB4-42C0-907F-5B80A20A4CF7}" srcOrd="1" destOrd="0" presId="urn:microsoft.com/office/officeart/2005/8/layout/venn1"/>
    <dgm:cxn modelId="{D106FCBC-C593-4528-8527-37E798FC6BAA}" type="presOf" srcId="{ACA86C8A-B398-4D41-8CE1-11CF40B2505F}" destId="{8CA7DB06-B101-4D39-89B4-79C54A5590EF}" srcOrd="1" destOrd="0" presId="urn:microsoft.com/office/officeart/2005/8/layout/venn1"/>
    <dgm:cxn modelId="{DD9608C3-8AF1-4C49-AC1B-400246A6EF95}" type="presOf" srcId="{CF2A243E-C007-440B-81A1-C0032A81DBC6}" destId="{2DD47F66-D8F4-4520-AB06-74E0F5D9A73C}" srcOrd="0" destOrd="0" presId="urn:microsoft.com/office/officeart/2005/8/layout/venn1"/>
    <dgm:cxn modelId="{62272CD9-322E-4CCF-A90C-4DC06FBEED4D}" srcId="{FBCF5F9D-6360-480D-9215-2A071DE583E4}" destId="{ACA86C8A-B398-4D41-8CE1-11CF40B2505F}" srcOrd="0" destOrd="0" parTransId="{CE64E468-46BC-432A-A86C-0DB6D80B2873}" sibTransId="{17E6B8AE-57C5-4E64-BE62-43F86E588348}"/>
    <dgm:cxn modelId="{FDB698E9-D387-4BC1-AD4A-F7ABF8F14A92}" type="presOf" srcId="{FBCF5F9D-6360-480D-9215-2A071DE583E4}" destId="{FDC311F4-C38D-4798-8B1C-880141804969}" srcOrd="0" destOrd="0" presId="urn:microsoft.com/office/officeart/2005/8/layout/venn1"/>
    <dgm:cxn modelId="{E603C4E7-AE96-4B0C-86FB-68C92828F998}" type="presParOf" srcId="{FDC311F4-C38D-4798-8B1C-880141804969}" destId="{076D2919-C546-42F1-884F-DD44E2DC700F}" srcOrd="0" destOrd="0" presId="urn:microsoft.com/office/officeart/2005/8/layout/venn1"/>
    <dgm:cxn modelId="{BAA98DC6-9D6F-45B7-8A70-5E70AC163E96}" type="presParOf" srcId="{FDC311F4-C38D-4798-8B1C-880141804969}" destId="{8CA7DB06-B101-4D39-89B4-79C54A5590EF}" srcOrd="1" destOrd="0" presId="urn:microsoft.com/office/officeart/2005/8/layout/venn1"/>
    <dgm:cxn modelId="{B97BA9F2-C360-45F5-9995-89BC910A7DC7}" type="presParOf" srcId="{FDC311F4-C38D-4798-8B1C-880141804969}" destId="{2DD47F66-D8F4-4520-AB06-74E0F5D9A73C}" srcOrd="2" destOrd="0" presId="urn:microsoft.com/office/officeart/2005/8/layout/venn1"/>
    <dgm:cxn modelId="{904BCF63-2C53-4B91-A920-2AEA6760F8B3}" type="presParOf" srcId="{FDC311F4-C38D-4798-8B1C-880141804969}" destId="{CB7FFBC2-4AB4-42C0-907F-5B80A20A4CF7}" srcOrd="3" destOrd="0" presId="urn:microsoft.com/office/officeart/2005/8/layout/venn1"/>
    <dgm:cxn modelId="{069D8B0D-0A8B-43F0-BD36-28F0FD94C604}" type="presParOf" srcId="{FDC311F4-C38D-4798-8B1C-880141804969}" destId="{360A824D-C0FA-424D-8A1B-5D8E835E3356}" srcOrd="4" destOrd="0" presId="urn:microsoft.com/office/officeart/2005/8/layout/venn1"/>
    <dgm:cxn modelId="{4CA82AD5-495B-44F1-A813-A748DB583500}" type="presParOf" srcId="{FDC311F4-C38D-4798-8B1C-880141804969}" destId="{3AFA7F0A-ABEE-433E-9E6C-8FA05C78115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D2919-C546-42F1-884F-DD44E2DC700F}">
      <dsp:nvSpPr>
        <dsp:cNvPr id="0" name=""/>
        <dsp:cNvSpPr/>
      </dsp:nvSpPr>
      <dsp:spPr>
        <a:xfrm>
          <a:off x="2548413" y="84316"/>
          <a:ext cx="4047172" cy="4047172"/>
        </a:xfrm>
        <a:prstGeom prst="ellipse">
          <a:avLst/>
        </a:prstGeom>
        <a:solidFill>
          <a:srgbClr val="FF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1" i="0" u="sng" strike="noStrike" kern="1200" cap="none" normalizeH="0" baseline="0" dirty="0">
            <a:ln>
              <a:noFill/>
            </a:ln>
            <a:solidFill>
              <a:srgbClr val="F8F8F8"/>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1" i="0" u="sng" strike="noStrike" kern="1200" cap="none" normalizeH="0" baseline="0" dirty="0">
            <a:ln>
              <a:noFill/>
            </a:ln>
            <a:solidFill>
              <a:srgbClr val="F8F8F8"/>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sng" strike="noStrike" kern="1200" cap="none" normalizeH="0" baseline="0" dirty="0">
              <a:ln>
                <a:noFill/>
              </a:ln>
              <a:solidFill>
                <a:srgbClr val="F8F8F8"/>
              </a:solidFill>
              <a:effectLst/>
              <a:latin typeface="Arial" panose="020B0604020202020204" pitchFamily="34" charset="0"/>
            </a:rPr>
            <a:t>Legislative Branch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kern="1200" cap="none" normalizeH="0" baseline="0" dirty="0">
              <a:ln>
                <a:noFill/>
              </a:ln>
              <a:solidFill>
                <a:srgbClr val="F8F8F8"/>
              </a:solidFill>
              <a:effectLst/>
              <a:latin typeface="Arial" panose="020B0604020202020204" pitchFamily="34" charset="0"/>
            </a:rPr>
            <a:t>Deliberation</a:t>
          </a:r>
        </a:p>
      </dsp:txBody>
      <dsp:txXfrm>
        <a:off x="3088036" y="792571"/>
        <a:ext cx="2967926" cy="1821227"/>
      </dsp:txXfrm>
    </dsp:sp>
    <dsp:sp modelId="{2DD47F66-D8F4-4520-AB06-74E0F5D9A73C}">
      <dsp:nvSpPr>
        <dsp:cNvPr id="0" name=""/>
        <dsp:cNvSpPr/>
      </dsp:nvSpPr>
      <dsp:spPr>
        <a:xfrm>
          <a:off x="4008768" y="2613799"/>
          <a:ext cx="4047172" cy="4047172"/>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sng" strike="noStrike" kern="1200" cap="none" normalizeH="0" baseline="0" dirty="0">
              <a:ln>
                <a:noFill/>
              </a:ln>
              <a:solidFill>
                <a:srgbClr val="F8F8F8"/>
              </a:solidFill>
              <a:effectLst/>
              <a:latin typeface="Arial" panose="020B0604020202020204" pitchFamily="34" charset="0"/>
            </a:rPr>
            <a:t>Judicial Branch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kern="1200" cap="none" normalizeH="0" baseline="0" dirty="0">
              <a:ln>
                <a:noFill/>
              </a:ln>
              <a:solidFill>
                <a:srgbClr val="F8F8F8"/>
              </a:solidFill>
              <a:effectLst/>
              <a:latin typeface="Arial" panose="020B0604020202020204" pitchFamily="34" charset="0"/>
            </a:rPr>
            <a:t>Impartiality</a:t>
          </a:r>
        </a:p>
      </dsp:txBody>
      <dsp:txXfrm>
        <a:off x="5246528" y="3659318"/>
        <a:ext cx="2428303" cy="2225945"/>
      </dsp:txXfrm>
    </dsp:sp>
    <dsp:sp modelId="{360A824D-C0FA-424D-8A1B-5D8E835E3356}">
      <dsp:nvSpPr>
        <dsp:cNvPr id="0" name=""/>
        <dsp:cNvSpPr/>
      </dsp:nvSpPr>
      <dsp:spPr>
        <a:xfrm>
          <a:off x="1088058" y="2613799"/>
          <a:ext cx="4047172" cy="4047172"/>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kern="1200" cap="none" normalizeH="0" baseline="0" dirty="0">
              <a:ln>
                <a:noFill/>
              </a:ln>
              <a:solidFill>
                <a:srgbClr val="F8F8F8"/>
              </a:solidFill>
              <a:effectLst/>
              <a:latin typeface="Arial" panose="020B0604020202020204" pitchFamily="34" charset="0"/>
            </a:rPr>
            <a:t>   </a:t>
          </a:r>
          <a:r>
            <a:rPr kumimoji="0" lang="en-US" altLang="en-US" sz="2000" b="1" i="0" u="sng" strike="noStrike" kern="1200" cap="none" normalizeH="0" baseline="0" dirty="0">
              <a:ln>
                <a:noFill/>
              </a:ln>
              <a:solidFill>
                <a:srgbClr val="F8F8F8"/>
              </a:solidFill>
              <a:effectLst/>
              <a:latin typeface="Arial" panose="020B0604020202020204" pitchFamily="34" charset="0"/>
            </a:rPr>
            <a:t>Executive Branch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kern="1200" cap="none" normalizeH="0" baseline="0" dirty="0">
              <a:ln>
                <a:noFill/>
              </a:ln>
              <a:solidFill>
                <a:srgbClr val="F8F8F8"/>
              </a:solidFill>
              <a:effectLst/>
              <a:latin typeface="Arial" panose="020B0604020202020204" pitchFamily="34" charset="0"/>
            </a:rPr>
            <a:t>   Energy</a:t>
          </a:r>
        </a:p>
      </dsp:txBody>
      <dsp:txXfrm>
        <a:off x="1469167" y="3659318"/>
        <a:ext cx="2428303" cy="222594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eaLnBrk="1" hangingPunct="1">
              <a:defRPr sz="1200"/>
            </a:lvl1pPr>
          </a:lstStyle>
          <a:p>
            <a:pPr>
              <a:defRPr/>
            </a:pPr>
            <a:endParaRPr lang="en-US"/>
          </a:p>
        </p:txBody>
      </p:sp>
      <p:sp>
        <p:nvSpPr>
          <p:cNvPr id="88067" name="Rectangle 3"/>
          <p:cNvSpPr>
            <a:spLocks noGrp="1" noChangeArrowheads="1"/>
          </p:cNvSpPr>
          <p:nvPr>
            <p:ph type="dt" sz="quarter" idx="1"/>
          </p:nvPr>
        </p:nvSpPr>
        <p:spPr bwMode="auto">
          <a:xfrm>
            <a:off x="3936768"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algn="r" eaLnBrk="1" hangingPunct="1">
              <a:defRPr sz="1200"/>
            </a:lvl1pPr>
          </a:lstStyle>
          <a:p>
            <a:pPr>
              <a:defRPr/>
            </a:pPr>
            <a:endParaRPr lang="en-US"/>
          </a:p>
        </p:txBody>
      </p:sp>
      <p:sp>
        <p:nvSpPr>
          <p:cNvPr id="88068" name="Rectangle 4"/>
          <p:cNvSpPr>
            <a:spLocks noGrp="1" noChangeArrowheads="1"/>
          </p:cNvSpPr>
          <p:nvPr>
            <p:ph type="ftr" sz="quarter" idx="2"/>
          </p:nvPr>
        </p:nvSpPr>
        <p:spPr bwMode="auto">
          <a:xfrm>
            <a:off x="0" y="8772668"/>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eaLnBrk="1" hangingPunct="1">
              <a:defRPr sz="1200"/>
            </a:lvl1pPr>
          </a:lstStyle>
          <a:p>
            <a:pPr>
              <a:defRPr/>
            </a:pPr>
            <a:endParaRPr lang="en-US"/>
          </a:p>
        </p:txBody>
      </p:sp>
      <p:sp>
        <p:nvSpPr>
          <p:cNvPr id="88069" name="Rectangle 5"/>
          <p:cNvSpPr>
            <a:spLocks noGrp="1" noChangeArrowheads="1"/>
          </p:cNvSpPr>
          <p:nvPr>
            <p:ph type="sldNum" sz="quarter" idx="3"/>
          </p:nvPr>
        </p:nvSpPr>
        <p:spPr bwMode="auto">
          <a:xfrm>
            <a:off x="3936768" y="8772668"/>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algn="r" eaLnBrk="1" hangingPunct="1">
              <a:defRPr sz="1200"/>
            </a:lvl1pPr>
          </a:lstStyle>
          <a:p>
            <a:pPr>
              <a:defRPr/>
            </a:pPr>
            <a:fld id="{963919A0-7C07-47BD-A788-B37B6135CDD7}" type="slidenum">
              <a:rPr lang="en-US"/>
              <a:pPr>
                <a:defRPr/>
              </a:pPr>
              <a:t>‹#›</a:t>
            </a:fld>
            <a:endParaRPr lang="en-US" dirty="0"/>
          </a:p>
        </p:txBody>
      </p:sp>
    </p:spTree>
    <p:extLst>
      <p:ext uri="{BB962C8B-B14F-4D97-AF65-F5344CB8AC3E}">
        <p14:creationId xmlns:p14="http://schemas.microsoft.com/office/powerpoint/2010/main" val="3801423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eaLnBrk="1" hangingPunct="1">
              <a:defRPr sz="1200"/>
            </a:lvl1pPr>
          </a:lstStyle>
          <a:p>
            <a:pPr>
              <a:defRPr/>
            </a:pPr>
            <a:endParaRPr lang="en-US"/>
          </a:p>
        </p:txBody>
      </p:sp>
      <p:sp>
        <p:nvSpPr>
          <p:cNvPr id="17411" name="Rectangle 3"/>
          <p:cNvSpPr>
            <a:spLocks noGrp="1" noChangeArrowheads="1"/>
          </p:cNvSpPr>
          <p:nvPr>
            <p:ph type="dt" idx="1"/>
          </p:nvPr>
        </p:nvSpPr>
        <p:spPr bwMode="auto">
          <a:xfrm>
            <a:off x="3936768"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algn="r" eaLnBrk="1" hangingPunct="1">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695008" y="4387136"/>
            <a:ext cx="5560060" cy="41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772668"/>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eaLnBrk="1" hangingPunct="1">
              <a:defRPr sz="1200"/>
            </a:lvl1pPr>
          </a:lstStyle>
          <a:p>
            <a:pPr>
              <a:defRPr/>
            </a:pPr>
            <a:endParaRPr lang="en-US"/>
          </a:p>
        </p:txBody>
      </p:sp>
      <p:sp>
        <p:nvSpPr>
          <p:cNvPr id="17415" name="Rectangle 7"/>
          <p:cNvSpPr>
            <a:spLocks noGrp="1" noChangeArrowheads="1"/>
          </p:cNvSpPr>
          <p:nvPr>
            <p:ph type="sldNum" sz="quarter" idx="5"/>
          </p:nvPr>
        </p:nvSpPr>
        <p:spPr bwMode="auto">
          <a:xfrm>
            <a:off x="3936768" y="8772668"/>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algn="r" eaLnBrk="1" hangingPunct="1">
              <a:defRPr sz="1200"/>
            </a:lvl1pPr>
          </a:lstStyle>
          <a:p>
            <a:pPr>
              <a:defRPr/>
            </a:pPr>
            <a:fld id="{D7E572A8-AFFF-4075-A85B-1593250286B7}" type="slidenum">
              <a:rPr lang="en-US"/>
              <a:pPr>
                <a:defRPr/>
              </a:pPr>
              <a:t>‹#›</a:t>
            </a:fld>
            <a:endParaRPr lang="en-US" dirty="0"/>
          </a:p>
        </p:txBody>
      </p:sp>
    </p:spTree>
    <p:extLst>
      <p:ext uri="{BB962C8B-B14F-4D97-AF65-F5344CB8AC3E}">
        <p14:creationId xmlns:p14="http://schemas.microsoft.com/office/powerpoint/2010/main" val="3310932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1494" indent="-289036">
              <a:defRPr>
                <a:solidFill>
                  <a:schemeClr val="tx1"/>
                </a:solidFill>
                <a:latin typeface="Arial" panose="020B0604020202020204" pitchFamily="34" charset="0"/>
              </a:defRPr>
            </a:lvl2pPr>
            <a:lvl3pPr marL="1156145" indent="-231229">
              <a:defRPr>
                <a:solidFill>
                  <a:schemeClr val="tx1"/>
                </a:solidFill>
                <a:latin typeface="Arial" panose="020B0604020202020204" pitchFamily="34" charset="0"/>
              </a:defRPr>
            </a:lvl3pPr>
            <a:lvl4pPr marL="1618602" indent="-231229">
              <a:defRPr>
                <a:solidFill>
                  <a:schemeClr val="tx1"/>
                </a:solidFill>
                <a:latin typeface="Arial" panose="020B0604020202020204" pitchFamily="34" charset="0"/>
              </a:defRPr>
            </a:lvl4pPr>
            <a:lvl5pPr marL="2081060" indent="-231229">
              <a:defRPr>
                <a:solidFill>
                  <a:schemeClr val="tx1"/>
                </a:solidFill>
                <a:latin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defRPr>
            </a:lvl9pPr>
          </a:lstStyle>
          <a:p>
            <a:fld id="{129EB211-63FA-4B8D-8018-1CF14BA896D5}" type="slidenum">
              <a:rPr lang="en-US" altLang="en-US" smtClean="0"/>
              <a:pPr/>
              <a:t>1</a:t>
            </a:fld>
            <a:endParaRPr lang="en-US" altLang="en-US"/>
          </a:p>
        </p:txBody>
      </p:sp>
      <p:sp>
        <p:nvSpPr>
          <p:cNvPr id="7171" name="Rectangle 1026"/>
          <p:cNvSpPr>
            <a:spLocks noGrp="1" noRot="1" noChangeAspect="1" noChangeArrowheads="1" noTextEdit="1"/>
          </p:cNvSpPr>
          <p:nvPr>
            <p:ph type="sldImg"/>
          </p:nvPr>
        </p:nvSpPr>
        <p:spPr>
          <a:ln/>
        </p:spPr>
      </p:sp>
      <p:sp>
        <p:nvSpPr>
          <p:cNvPr id="7172" name="Rectangle 1027"/>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050258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1494" indent="-289036">
              <a:defRPr>
                <a:solidFill>
                  <a:schemeClr val="tx1"/>
                </a:solidFill>
                <a:latin typeface="Arial" panose="020B0604020202020204" pitchFamily="34" charset="0"/>
              </a:defRPr>
            </a:lvl2pPr>
            <a:lvl3pPr marL="1156145" indent="-231229">
              <a:defRPr>
                <a:solidFill>
                  <a:schemeClr val="tx1"/>
                </a:solidFill>
                <a:latin typeface="Arial" panose="020B0604020202020204" pitchFamily="34" charset="0"/>
              </a:defRPr>
            </a:lvl3pPr>
            <a:lvl4pPr marL="1618602" indent="-231229">
              <a:defRPr>
                <a:solidFill>
                  <a:schemeClr val="tx1"/>
                </a:solidFill>
                <a:latin typeface="Arial" panose="020B0604020202020204" pitchFamily="34" charset="0"/>
              </a:defRPr>
            </a:lvl4pPr>
            <a:lvl5pPr marL="2081060" indent="-231229">
              <a:defRPr>
                <a:solidFill>
                  <a:schemeClr val="tx1"/>
                </a:solidFill>
                <a:latin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defRPr>
            </a:lvl9pPr>
          </a:lstStyle>
          <a:p>
            <a:fld id="{13DA4FA0-42BC-41A6-B1C9-FC97837B670D}" type="slidenum">
              <a:rPr lang="en-US" altLang="en-US" smtClean="0"/>
              <a:pPr/>
              <a:t>11</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988515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1494" indent="-289036">
              <a:defRPr>
                <a:solidFill>
                  <a:schemeClr val="tx1"/>
                </a:solidFill>
                <a:latin typeface="Arial" panose="020B0604020202020204" pitchFamily="34" charset="0"/>
              </a:defRPr>
            </a:lvl2pPr>
            <a:lvl3pPr marL="1156145" indent="-231229">
              <a:defRPr>
                <a:solidFill>
                  <a:schemeClr val="tx1"/>
                </a:solidFill>
                <a:latin typeface="Arial" panose="020B0604020202020204" pitchFamily="34" charset="0"/>
              </a:defRPr>
            </a:lvl3pPr>
            <a:lvl4pPr marL="1618602" indent="-231229">
              <a:defRPr>
                <a:solidFill>
                  <a:schemeClr val="tx1"/>
                </a:solidFill>
                <a:latin typeface="Arial" panose="020B0604020202020204" pitchFamily="34" charset="0"/>
              </a:defRPr>
            </a:lvl4pPr>
            <a:lvl5pPr marL="2081060" indent="-231229">
              <a:defRPr>
                <a:solidFill>
                  <a:schemeClr val="tx1"/>
                </a:solidFill>
                <a:latin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defRPr>
            </a:lvl9pPr>
          </a:lstStyle>
          <a:p>
            <a:fld id="{A26EB859-DD4D-4A14-A0FE-7EF916701709}" type="slidenum">
              <a:rPr lang="en-US" altLang="en-US" smtClean="0"/>
              <a:pPr/>
              <a:t>12</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983217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1494" indent="-289036">
              <a:defRPr>
                <a:solidFill>
                  <a:schemeClr val="tx1"/>
                </a:solidFill>
                <a:latin typeface="Arial" panose="020B0604020202020204" pitchFamily="34" charset="0"/>
              </a:defRPr>
            </a:lvl2pPr>
            <a:lvl3pPr marL="1156145" indent="-231229">
              <a:defRPr>
                <a:solidFill>
                  <a:schemeClr val="tx1"/>
                </a:solidFill>
                <a:latin typeface="Arial" panose="020B0604020202020204" pitchFamily="34" charset="0"/>
              </a:defRPr>
            </a:lvl3pPr>
            <a:lvl4pPr marL="1618602" indent="-231229">
              <a:defRPr>
                <a:solidFill>
                  <a:schemeClr val="tx1"/>
                </a:solidFill>
                <a:latin typeface="Arial" panose="020B0604020202020204" pitchFamily="34" charset="0"/>
              </a:defRPr>
            </a:lvl4pPr>
            <a:lvl5pPr marL="2081060" indent="-231229">
              <a:defRPr>
                <a:solidFill>
                  <a:schemeClr val="tx1"/>
                </a:solidFill>
                <a:latin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defRPr>
            </a:lvl9pPr>
          </a:lstStyle>
          <a:p>
            <a:fld id="{F109A8DA-D702-4BB2-8D23-E48FCA26DFD0}" type="slidenum">
              <a:rPr lang="en-US" altLang="en-US" smtClean="0"/>
              <a:pPr/>
              <a:t>13</a:t>
            </a:fld>
            <a:endParaRPr lang="en-US" altLang="en-US"/>
          </a:p>
        </p:txBody>
      </p:sp>
      <p:sp>
        <p:nvSpPr>
          <p:cNvPr id="6147" name="Rectangle 1026"/>
          <p:cNvSpPr>
            <a:spLocks noGrp="1" noRot="1" noChangeAspect="1" noChangeArrowheads="1" noTextEdit="1"/>
          </p:cNvSpPr>
          <p:nvPr>
            <p:ph type="sldImg"/>
          </p:nvPr>
        </p:nvSpPr>
        <p:spPr>
          <a:ln/>
        </p:spPr>
      </p:sp>
      <p:sp>
        <p:nvSpPr>
          <p:cNvPr id="6148" name="Rectangle 1027"/>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792442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1494" indent="-289036">
              <a:defRPr>
                <a:solidFill>
                  <a:schemeClr val="tx1"/>
                </a:solidFill>
                <a:latin typeface="Arial" panose="020B0604020202020204" pitchFamily="34" charset="0"/>
              </a:defRPr>
            </a:lvl2pPr>
            <a:lvl3pPr marL="1156145" indent="-231229">
              <a:defRPr>
                <a:solidFill>
                  <a:schemeClr val="tx1"/>
                </a:solidFill>
                <a:latin typeface="Arial" panose="020B0604020202020204" pitchFamily="34" charset="0"/>
              </a:defRPr>
            </a:lvl3pPr>
            <a:lvl4pPr marL="1618602" indent="-231229">
              <a:defRPr>
                <a:solidFill>
                  <a:schemeClr val="tx1"/>
                </a:solidFill>
                <a:latin typeface="Arial" panose="020B0604020202020204" pitchFamily="34" charset="0"/>
              </a:defRPr>
            </a:lvl4pPr>
            <a:lvl5pPr marL="2081060" indent="-231229">
              <a:defRPr>
                <a:solidFill>
                  <a:schemeClr val="tx1"/>
                </a:solidFill>
                <a:latin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defRPr>
            </a:lvl9pPr>
          </a:lstStyle>
          <a:p>
            <a:fld id="{166A7184-1256-4AFF-A790-F3EFFF1A4DEB}" type="slidenum">
              <a:rPr lang="en-US" altLang="en-US" smtClean="0"/>
              <a:pPr/>
              <a:t>14</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110965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1494" indent="-289036">
              <a:defRPr>
                <a:solidFill>
                  <a:schemeClr val="tx1"/>
                </a:solidFill>
                <a:latin typeface="Arial" panose="020B0604020202020204" pitchFamily="34" charset="0"/>
              </a:defRPr>
            </a:lvl2pPr>
            <a:lvl3pPr marL="1156145" indent="-231229">
              <a:defRPr>
                <a:solidFill>
                  <a:schemeClr val="tx1"/>
                </a:solidFill>
                <a:latin typeface="Arial" panose="020B0604020202020204" pitchFamily="34" charset="0"/>
              </a:defRPr>
            </a:lvl3pPr>
            <a:lvl4pPr marL="1618602" indent="-231229">
              <a:defRPr>
                <a:solidFill>
                  <a:schemeClr val="tx1"/>
                </a:solidFill>
                <a:latin typeface="Arial" panose="020B0604020202020204" pitchFamily="34" charset="0"/>
              </a:defRPr>
            </a:lvl4pPr>
            <a:lvl5pPr marL="2081060" indent="-231229">
              <a:defRPr>
                <a:solidFill>
                  <a:schemeClr val="tx1"/>
                </a:solidFill>
                <a:latin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defRPr>
            </a:lvl9pPr>
          </a:lstStyle>
          <a:p>
            <a:fld id="{FAFD5A67-D6D6-4C58-8505-D28B5DC85B37}" type="slidenum">
              <a:rPr lang="en-US" altLang="en-US" smtClean="0"/>
              <a:pPr/>
              <a:t>15</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474793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1494" indent="-289036">
              <a:defRPr>
                <a:solidFill>
                  <a:schemeClr val="tx1"/>
                </a:solidFill>
                <a:latin typeface="Arial" panose="020B0604020202020204" pitchFamily="34" charset="0"/>
              </a:defRPr>
            </a:lvl2pPr>
            <a:lvl3pPr marL="1156145" indent="-231229">
              <a:defRPr>
                <a:solidFill>
                  <a:schemeClr val="tx1"/>
                </a:solidFill>
                <a:latin typeface="Arial" panose="020B0604020202020204" pitchFamily="34" charset="0"/>
              </a:defRPr>
            </a:lvl3pPr>
            <a:lvl4pPr marL="1618602" indent="-231229">
              <a:defRPr>
                <a:solidFill>
                  <a:schemeClr val="tx1"/>
                </a:solidFill>
                <a:latin typeface="Arial" panose="020B0604020202020204" pitchFamily="34" charset="0"/>
              </a:defRPr>
            </a:lvl4pPr>
            <a:lvl5pPr marL="2081060" indent="-231229">
              <a:defRPr>
                <a:solidFill>
                  <a:schemeClr val="tx1"/>
                </a:solidFill>
                <a:latin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defRPr>
            </a:lvl9pPr>
          </a:lstStyle>
          <a:p>
            <a:fld id="{72D665B9-B4E8-44C2-A704-E88886D75122}" type="slidenum">
              <a:rPr lang="en-US" altLang="en-US" smtClean="0"/>
              <a:pPr/>
              <a:t>16</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737144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1494" indent="-289036">
              <a:defRPr>
                <a:solidFill>
                  <a:schemeClr val="tx1"/>
                </a:solidFill>
                <a:latin typeface="Arial" panose="020B0604020202020204" pitchFamily="34" charset="0"/>
              </a:defRPr>
            </a:lvl2pPr>
            <a:lvl3pPr marL="1156145" indent="-231229">
              <a:defRPr>
                <a:solidFill>
                  <a:schemeClr val="tx1"/>
                </a:solidFill>
                <a:latin typeface="Arial" panose="020B0604020202020204" pitchFamily="34" charset="0"/>
              </a:defRPr>
            </a:lvl3pPr>
            <a:lvl4pPr marL="1618602" indent="-231229">
              <a:defRPr>
                <a:solidFill>
                  <a:schemeClr val="tx1"/>
                </a:solidFill>
                <a:latin typeface="Arial" panose="020B0604020202020204" pitchFamily="34" charset="0"/>
              </a:defRPr>
            </a:lvl4pPr>
            <a:lvl5pPr marL="2081060" indent="-231229">
              <a:defRPr>
                <a:solidFill>
                  <a:schemeClr val="tx1"/>
                </a:solidFill>
                <a:latin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defRPr>
            </a:lvl9pPr>
          </a:lstStyle>
          <a:p>
            <a:fld id="{D49760A0-F0B8-40BD-A4B0-C6509C056171}" type="slidenum">
              <a:rPr lang="en-US" altLang="en-US" smtClean="0"/>
              <a:pPr/>
              <a:t>17</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874994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1494" indent="-289036">
              <a:defRPr>
                <a:solidFill>
                  <a:schemeClr val="tx1"/>
                </a:solidFill>
                <a:latin typeface="Arial" panose="020B0604020202020204" pitchFamily="34" charset="0"/>
              </a:defRPr>
            </a:lvl2pPr>
            <a:lvl3pPr marL="1156145" indent="-231229">
              <a:defRPr>
                <a:solidFill>
                  <a:schemeClr val="tx1"/>
                </a:solidFill>
                <a:latin typeface="Arial" panose="020B0604020202020204" pitchFamily="34" charset="0"/>
              </a:defRPr>
            </a:lvl3pPr>
            <a:lvl4pPr marL="1618602" indent="-231229">
              <a:defRPr>
                <a:solidFill>
                  <a:schemeClr val="tx1"/>
                </a:solidFill>
                <a:latin typeface="Arial" panose="020B0604020202020204" pitchFamily="34" charset="0"/>
              </a:defRPr>
            </a:lvl4pPr>
            <a:lvl5pPr marL="2081060" indent="-231229">
              <a:defRPr>
                <a:solidFill>
                  <a:schemeClr val="tx1"/>
                </a:solidFill>
                <a:latin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defRPr>
            </a:lvl9pPr>
          </a:lstStyle>
          <a:p>
            <a:fld id="{95A28806-C40F-490C-9426-23B62158548B}" type="slidenum">
              <a:rPr lang="en-US" altLang="en-US" smtClean="0"/>
              <a:pPr/>
              <a:t>18</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371027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1494" indent="-289036">
              <a:defRPr>
                <a:solidFill>
                  <a:schemeClr val="tx1"/>
                </a:solidFill>
                <a:latin typeface="Arial" panose="020B0604020202020204" pitchFamily="34" charset="0"/>
              </a:defRPr>
            </a:lvl2pPr>
            <a:lvl3pPr marL="1156145" indent="-231229">
              <a:defRPr>
                <a:solidFill>
                  <a:schemeClr val="tx1"/>
                </a:solidFill>
                <a:latin typeface="Arial" panose="020B0604020202020204" pitchFamily="34" charset="0"/>
              </a:defRPr>
            </a:lvl3pPr>
            <a:lvl4pPr marL="1618602" indent="-231229">
              <a:defRPr>
                <a:solidFill>
                  <a:schemeClr val="tx1"/>
                </a:solidFill>
                <a:latin typeface="Arial" panose="020B0604020202020204" pitchFamily="34" charset="0"/>
              </a:defRPr>
            </a:lvl4pPr>
            <a:lvl5pPr marL="2081060" indent="-231229">
              <a:defRPr>
                <a:solidFill>
                  <a:schemeClr val="tx1"/>
                </a:solidFill>
                <a:latin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defRPr>
            </a:lvl9pPr>
          </a:lstStyle>
          <a:p>
            <a:fld id="{C9258CF1-5E8D-4223-91FC-F4AF4DCE2DA9}" type="slidenum">
              <a:rPr lang="en-US" altLang="en-US" smtClean="0"/>
              <a:pPr/>
              <a:t>2</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634131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1494" indent="-289036">
              <a:defRPr>
                <a:solidFill>
                  <a:schemeClr val="tx1"/>
                </a:solidFill>
                <a:latin typeface="Arial" panose="020B0604020202020204" pitchFamily="34" charset="0"/>
              </a:defRPr>
            </a:lvl2pPr>
            <a:lvl3pPr marL="1156145" indent="-231229">
              <a:defRPr>
                <a:solidFill>
                  <a:schemeClr val="tx1"/>
                </a:solidFill>
                <a:latin typeface="Arial" panose="020B0604020202020204" pitchFamily="34" charset="0"/>
              </a:defRPr>
            </a:lvl3pPr>
            <a:lvl4pPr marL="1618602" indent="-231229">
              <a:defRPr>
                <a:solidFill>
                  <a:schemeClr val="tx1"/>
                </a:solidFill>
                <a:latin typeface="Arial" panose="020B0604020202020204" pitchFamily="34" charset="0"/>
              </a:defRPr>
            </a:lvl4pPr>
            <a:lvl5pPr marL="2081060" indent="-231229">
              <a:defRPr>
                <a:solidFill>
                  <a:schemeClr val="tx1"/>
                </a:solidFill>
                <a:latin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defRPr>
            </a:lvl9pPr>
          </a:lstStyle>
          <a:p>
            <a:fld id="{E77E0C8D-900B-4292-B590-27C9B2E99452}" type="slidenum">
              <a:rPr lang="en-US" altLang="en-US" smtClean="0"/>
              <a:pPr/>
              <a:t>4</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812180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1494" indent="-289036">
              <a:defRPr>
                <a:solidFill>
                  <a:schemeClr val="tx1"/>
                </a:solidFill>
                <a:latin typeface="Arial" panose="020B0604020202020204" pitchFamily="34" charset="0"/>
              </a:defRPr>
            </a:lvl2pPr>
            <a:lvl3pPr marL="1156145" indent="-231229">
              <a:defRPr>
                <a:solidFill>
                  <a:schemeClr val="tx1"/>
                </a:solidFill>
                <a:latin typeface="Arial" panose="020B0604020202020204" pitchFamily="34" charset="0"/>
              </a:defRPr>
            </a:lvl3pPr>
            <a:lvl4pPr marL="1618602" indent="-231229">
              <a:defRPr>
                <a:solidFill>
                  <a:schemeClr val="tx1"/>
                </a:solidFill>
                <a:latin typeface="Arial" panose="020B0604020202020204" pitchFamily="34" charset="0"/>
              </a:defRPr>
            </a:lvl4pPr>
            <a:lvl5pPr marL="2081060" indent="-231229">
              <a:defRPr>
                <a:solidFill>
                  <a:schemeClr val="tx1"/>
                </a:solidFill>
                <a:latin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defRPr>
            </a:lvl9pPr>
          </a:lstStyle>
          <a:p>
            <a:fld id="{DA84D626-8125-4B0C-8D9E-702244B08E74}" type="slidenum">
              <a:rPr lang="en-US" altLang="en-US" smtClean="0"/>
              <a:pPr/>
              <a:t>5</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898925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1494" indent="-289036">
              <a:defRPr>
                <a:solidFill>
                  <a:schemeClr val="tx1"/>
                </a:solidFill>
                <a:latin typeface="Arial" panose="020B0604020202020204" pitchFamily="34" charset="0"/>
              </a:defRPr>
            </a:lvl2pPr>
            <a:lvl3pPr marL="1156145" indent="-231229">
              <a:defRPr>
                <a:solidFill>
                  <a:schemeClr val="tx1"/>
                </a:solidFill>
                <a:latin typeface="Arial" panose="020B0604020202020204" pitchFamily="34" charset="0"/>
              </a:defRPr>
            </a:lvl3pPr>
            <a:lvl4pPr marL="1618602" indent="-231229">
              <a:defRPr>
                <a:solidFill>
                  <a:schemeClr val="tx1"/>
                </a:solidFill>
                <a:latin typeface="Arial" panose="020B0604020202020204" pitchFamily="34" charset="0"/>
              </a:defRPr>
            </a:lvl4pPr>
            <a:lvl5pPr marL="2081060" indent="-231229">
              <a:defRPr>
                <a:solidFill>
                  <a:schemeClr val="tx1"/>
                </a:solidFill>
                <a:latin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defRPr>
            </a:lvl9pPr>
          </a:lstStyle>
          <a:p>
            <a:fld id="{F276F72F-AE61-437B-9465-07F30064976F}" type="slidenum">
              <a:rPr lang="en-US" altLang="en-US" smtClean="0"/>
              <a:pPr/>
              <a:t>6</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421719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1494" indent="-289036">
              <a:defRPr>
                <a:solidFill>
                  <a:schemeClr val="tx1"/>
                </a:solidFill>
                <a:latin typeface="Arial" panose="020B0604020202020204" pitchFamily="34" charset="0"/>
              </a:defRPr>
            </a:lvl2pPr>
            <a:lvl3pPr marL="1156145" indent="-231229">
              <a:defRPr>
                <a:solidFill>
                  <a:schemeClr val="tx1"/>
                </a:solidFill>
                <a:latin typeface="Arial" panose="020B0604020202020204" pitchFamily="34" charset="0"/>
              </a:defRPr>
            </a:lvl3pPr>
            <a:lvl4pPr marL="1618602" indent="-231229">
              <a:defRPr>
                <a:solidFill>
                  <a:schemeClr val="tx1"/>
                </a:solidFill>
                <a:latin typeface="Arial" panose="020B0604020202020204" pitchFamily="34" charset="0"/>
              </a:defRPr>
            </a:lvl4pPr>
            <a:lvl5pPr marL="2081060" indent="-231229">
              <a:defRPr>
                <a:solidFill>
                  <a:schemeClr val="tx1"/>
                </a:solidFill>
                <a:latin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defRPr>
            </a:lvl9pPr>
          </a:lstStyle>
          <a:p>
            <a:fld id="{8742C252-9497-4E62-86E9-89400EC71E86}" type="slidenum">
              <a:rPr lang="en-US" altLang="en-US" smtClean="0"/>
              <a:pPr/>
              <a:t>7</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982525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1494" indent="-289036">
              <a:defRPr>
                <a:solidFill>
                  <a:schemeClr val="tx1"/>
                </a:solidFill>
                <a:latin typeface="Arial" panose="020B0604020202020204" pitchFamily="34" charset="0"/>
              </a:defRPr>
            </a:lvl2pPr>
            <a:lvl3pPr marL="1156145" indent="-231229">
              <a:defRPr>
                <a:solidFill>
                  <a:schemeClr val="tx1"/>
                </a:solidFill>
                <a:latin typeface="Arial" panose="020B0604020202020204" pitchFamily="34" charset="0"/>
              </a:defRPr>
            </a:lvl3pPr>
            <a:lvl4pPr marL="1618602" indent="-231229">
              <a:defRPr>
                <a:solidFill>
                  <a:schemeClr val="tx1"/>
                </a:solidFill>
                <a:latin typeface="Arial" panose="020B0604020202020204" pitchFamily="34" charset="0"/>
              </a:defRPr>
            </a:lvl4pPr>
            <a:lvl5pPr marL="2081060" indent="-231229">
              <a:defRPr>
                <a:solidFill>
                  <a:schemeClr val="tx1"/>
                </a:solidFill>
                <a:latin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defRPr>
            </a:lvl9pPr>
          </a:lstStyle>
          <a:p>
            <a:fld id="{C5D0C04E-725B-4BCE-8E41-6BB55FE1D558}" type="slidenum">
              <a:rPr lang="en-US" altLang="en-US" smtClean="0"/>
              <a:pPr/>
              <a:t>8</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044874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1494" indent="-289036">
              <a:defRPr>
                <a:solidFill>
                  <a:schemeClr val="tx1"/>
                </a:solidFill>
                <a:latin typeface="Arial" panose="020B0604020202020204" pitchFamily="34" charset="0"/>
              </a:defRPr>
            </a:lvl2pPr>
            <a:lvl3pPr marL="1156145" indent="-231229">
              <a:defRPr>
                <a:solidFill>
                  <a:schemeClr val="tx1"/>
                </a:solidFill>
                <a:latin typeface="Arial" panose="020B0604020202020204" pitchFamily="34" charset="0"/>
              </a:defRPr>
            </a:lvl3pPr>
            <a:lvl4pPr marL="1618602" indent="-231229">
              <a:defRPr>
                <a:solidFill>
                  <a:schemeClr val="tx1"/>
                </a:solidFill>
                <a:latin typeface="Arial" panose="020B0604020202020204" pitchFamily="34" charset="0"/>
              </a:defRPr>
            </a:lvl4pPr>
            <a:lvl5pPr marL="2081060" indent="-231229">
              <a:defRPr>
                <a:solidFill>
                  <a:schemeClr val="tx1"/>
                </a:solidFill>
                <a:latin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defRPr>
            </a:lvl9pPr>
          </a:lstStyle>
          <a:p>
            <a:fld id="{E7DEBFF6-0F98-45C6-8ABB-0433B431D3C2}" type="slidenum">
              <a:rPr lang="en-US" altLang="en-US" smtClean="0"/>
              <a:pPr/>
              <a:t>9</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311386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1494" indent="-289036">
              <a:defRPr>
                <a:solidFill>
                  <a:schemeClr val="tx1"/>
                </a:solidFill>
                <a:latin typeface="Arial" panose="020B0604020202020204" pitchFamily="34" charset="0"/>
              </a:defRPr>
            </a:lvl2pPr>
            <a:lvl3pPr marL="1156145" indent="-231229">
              <a:defRPr>
                <a:solidFill>
                  <a:schemeClr val="tx1"/>
                </a:solidFill>
                <a:latin typeface="Arial" panose="020B0604020202020204" pitchFamily="34" charset="0"/>
              </a:defRPr>
            </a:lvl3pPr>
            <a:lvl4pPr marL="1618602" indent="-231229">
              <a:defRPr>
                <a:solidFill>
                  <a:schemeClr val="tx1"/>
                </a:solidFill>
                <a:latin typeface="Arial" panose="020B0604020202020204" pitchFamily="34" charset="0"/>
              </a:defRPr>
            </a:lvl4pPr>
            <a:lvl5pPr marL="2081060" indent="-231229">
              <a:defRPr>
                <a:solidFill>
                  <a:schemeClr val="tx1"/>
                </a:solidFill>
                <a:latin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defRPr>
            </a:lvl9pPr>
          </a:lstStyle>
          <a:p>
            <a:fld id="{4BF89E22-2A59-4672-ADDC-43CE02D8904B}" type="slidenum">
              <a:rPr lang="en-US" altLang="en-US" smtClean="0"/>
              <a:pPr/>
              <a:t>10</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22343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228600" y="1143000"/>
            <a:ext cx="7162800" cy="1431925"/>
          </a:xfrm>
        </p:spPr>
        <p:txBody>
          <a:bodyPr/>
          <a:lstStyle>
            <a:lvl1pPr>
              <a:defRPr sz="4400"/>
            </a:lvl1pPr>
          </a:lstStyle>
          <a:p>
            <a:pPr lvl="0"/>
            <a:r>
              <a:rPr lang="en-US" noProof="0"/>
              <a:t>Click to edit Master title style</a:t>
            </a:r>
          </a:p>
        </p:txBody>
      </p:sp>
      <p:sp>
        <p:nvSpPr>
          <p:cNvPr id="15363" name="Rectangle 3"/>
          <p:cNvSpPr>
            <a:spLocks noGrp="1" noChangeArrowheads="1"/>
          </p:cNvSpPr>
          <p:nvPr>
            <p:ph type="subTitle" idx="1"/>
          </p:nvPr>
        </p:nvSpPr>
        <p:spPr>
          <a:xfrm>
            <a:off x="4267200" y="2590800"/>
            <a:ext cx="4191000" cy="1066800"/>
          </a:xfrm>
        </p:spPr>
        <p:txBody>
          <a:bodyPr/>
          <a:lstStyle>
            <a:lvl1pPr marL="0" indent="0">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a:xfrm>
            <a:off x="228600" y="6248400"/>
            <a:ext cx="19050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2362200" y="6248400"/>
            <a:ext cx="43434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010400" y="6248400"/>
            <a:ext cx="1905000" cy="457200"/>
          </a:xfrm>
        </p:spPr>
        <p:txBody>
          <a:bodyPr/>
          <a:lstStyle>
            <a:lvl1pPr>
              <a:defRPr/>
            </a:lvl1pPr>
          </a:lstStyle>
          <a:p>
            <a:pPr>
              <a:defRPr/>
            </a:pPr>
            <a:fld id="{BC5F2D97-9D9F-4636-8CF4-4C30CB0EFFAF}" type="slidenum">
              <a:rPr lang="en-US"/>
              <a:pPr>
                <a:defRPr/>
              </a:pPr>
              <a:t>‹#›</a:t>
            </a:fld>
            <a:endParaRPr lang="en-US" dirty="0"/>
          </a:p>
        </p:txBody>
      </p:sp>
    </p:spTree>
    <p:extLst>
      <p:ext uri="{BB962C8B-B14F-4D97-AF65-F5344CB8AC3E}">
        <p14:creationId xmlns:p14="http://schemas.microsoft.com/office/powerpoint/2010/main" val="1047600831"/>
      </p:ext>
    </p:extLst>
  </p:cSld>
  <p:clrMapOvr>
    <a:masterClrMapping/>
  </p:clrMapOvr>
  <p:transition>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BE877D-58B4-49DD-B456-EEEFC526E0BF}" type="slidenum">
              <a:rPr lang="en-US"/>
              <a:pPr>
                <a:defRPr/>
              </a:pPr>
              <a:t>‹#›</a:t>
            </a:fld>
            <a:endParaRPr lang="en-US" dirty="0"/>
          </a:p>
        </p:txBody>
      </p:sp>
    </p:spTree>
    <p:extLst>
      <p:ext uri="{BB962C8B-B14F-4D97-AF65-F5344CB8AC3E}">
        <p14:creationId xmlns:p14="http://schemas.microsoft.com/office/powerpoint/2010/main" val="996351950"/>
      </p:ext>
    </p:extLst>
  </p:cSld>
  <p:clrMapOvr>
    <a:masterClrMapping/>
  </p:clrMapOvr>
  <p:transition>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58763"/>
            <a:ext cx="2095500" cy="5913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58763"/>
            <a:ext cx="6134100" cy="5913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A933D5-F3A9-49BD-A5E9-4891890C07FF}" type="slidenum">
              <a:rPr lang="en-US"/>
              <a:pPr>
                <a:defRPr/>
              </a:pPr>
              <a:t>‹#›</a:t>
            </a:fld>
            <a:endParaRPr lang="en-US" dirty="0"/>
          </a:p>
        </p:txBody>
      </p:sp>
    </p:spTree>
    <p:extLst>
      <p:ext uri="{BB962C8B-B14F-4D97-AF65-F5344CB8AC3E}">
        <p14:creationId xmlns:p14="http://schemas.microsoft.com/office/powerpoint/2010/main" val="2944137355"/>
      </p:ext>
    </p:extLst>
  </p:cSld>
  <p:clrMapOvr>
    <a:masterClrMapping/>
  </p:clrMapOvr>
  <p:transition>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58763"/>
            <a:ext cx="8382000" cy="1311275"/>
          </a:xfrm>
        </p:spPr>
        <p:txBody>
          <a:bodyPr/>
          <a:lstStyle/>
          <a:p>
            <a:r>
              <a:rPr lang="en-US"/>
              <a:t>Click to edit Master title style</a:t>
            </a:r>
          </a:p>
        </p:txBody>
      </p:sp>
      <p:sp>
        <p:nvSpPr>
          <p:cNvPr id="3" name="Chart Placeholder 2"/>
          <p:cNvSpPr>
            <a:spLocks noGrp="1"/>
          </p:cNvSpPr>
          <p:nvPr>
            <p:ph type="chart" idx="1"/>
          </p:nvPr>
        </p:nvSpPr>
        <p:spPr>
          <a:xfrm>
            <a:off x="381000" y="1676400"/>
            <a:ext cx="8382000" cy="4495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7E7545-90F3-410A-B34B-A89C9C09B07B}" type="slidenum">
              <a:rPr lang="en-US"/>
              <a:pPr>
                <a:defRPr/>
              </a:pPr>
              <a:t>‹#›</a:t>
            </a:fld>
            <a:endParaRPr lang="en-US" dirty="0"/>
          </a:p>
        </p:txBody>
      </p:sp>
    </p:spTree>
    <p:extLst>
      <p:ext uri="{BB962C8B-B14F-4D97-AF65-F5344CB8AC3E}">
        <p14:creationId xmlns:p14="http://schemas.microsoft.com/office/powerpoint/2010/main" val="3727552292"/>
      </p:ext>
    </p:extLst>
  </p:cSld>
  <p:clrMapOvr>
    <a:masterClrMapping/>
  </p:clrMapOvr>
  <p:transition>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8A4CF7-ADD0-4F39-9035-1D205479ACB7}" type="slidenum">
              <a:rPr lang="en-US"/>
              <a:pPr>
                <a:defRPr/>
              </a:pPr>
              <a:t>‹#›</a:t>
            </a:fld>
            <a:endParaRPr lang="en-US" dirty="0"/>
          </a:p>
        </p:txBody>
      </p:sp>
    </p:spTree>
    <p:extLst>
      <p:ext uri="{BB962C8B-B14F-4D97-AF65-F5344CB8AC3E}">
        <p14:creationId xmlns:p14="http://schemas.microsoft.com/office/powerpoint/2010/main" val="2516648578"/>
      </p:ext>
    </p:extLst>
  </p:cSld>
  <p:clrMapOvr>
    <a:masterClrMapping/>
  </p:clrMapOvr>
  <p:transition>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1DF0A7-4548-49AC-8AED-CBC95305E87A}" type="slidenum">
              <a:rPr lang="en-US"/>
              <a:pPr>
                <a:defRPr/>
              </a:pPr>
              <a:t>‹#›</a:t>
            </a:fld>
            <a:endParaRPr lang="en-US" dirty="0"/>
          </a:p>
        </p:txBody>
      </p:sp>
    </p:spTree>
    <p:extLst>
      <p:ext uri="{BB962C8B-B14F-4D97-AF65-F5344CB8AC3E}">
        <p14:creationId xmlns:p14="http://schemas.microsoft.com/office/powerpoint/2010/main" val="1693617401"/>
      </p:ext>
    </p:extLst>
  </p:cSld>
  <p:clrMapOvr>
    <a:masterClrMapping/>
  </p:clrMapOvr>
  <p:transition>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676400"/>
            <a:ext cx="411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11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7FCDF0-E6A6-40FD-BBA4-52D03DF7A0D2}" type="slidenum">
              <a:rPr lang="en-US"/>
              <a:pPr>
                <a:defRPr/>
              </a:pPr>
              <a:t>‹#›</a:t>
            </a:fld>
            <a:endParaRPr lang="en-US" dirty="0"/>
          </a:p>
        </p:txBody>
      </p:sp>
    </p:spTree>
    <p:extLst>
      <p:ext uri="{BB962C8B-B14F-4D97-AF65-F5344CB8AC3E}">
        <p14:creationId xmlns:p14="http://schemas.microsoft.com/office/powerpoint/2010/main" val="2165543227"/>
      </p:ext>
    </p:extLst>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0150F40-4825-4C5B-AB6E-0F60F16C4EE8}" type="slidenum">
              <a:rPr lang="en-US"/>
              <a:pPr>
                <a:defRPr/>
              </a:pPr>
              <a:t>‹#›</a:t>
            </a:fld>
            <a:endParaRPr lang="en-US" dirty="0"/>
          </a:p>
        </p:txBody>
      </p:sp>
    </p:spTree>
    <p:extLst>
      <p:ext uri="{BB962C8B-B14F-4D97-AF65-F5344CB8AC3E}">
        <p14:creationId xmlns:p14="http://schemas.microsoft.com/office/powerpoint/2010/main" val="712502287"/>
      </p:ext>
    </p:extLst>
  </p:cSld>
  <p:clrMapOvr>
    <a:masterClrMapping/>
  </p:clrMapOvr>
  <p:transition>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7C48FC-CA31-422F-B779-61500DA8951D}" type="slidenum">
              <a:rPr lang="en-US"/>
              <a:pPr>
                <a:defRPr/>
              </a:pPr>
              <a:t>‹#›</a:t>
            </a:fld>
            <a:endParaRPr lang="en-US" dirty="0"/>
          </a:p>
        </p:txBody>
      </p:sp>
    </p:spTree>
    <p:extLst>
      <p:ext uri="{BB962C8B-B14F-4D97-AF65-F5344CB8AC3E}">
        <p14:creationId xmlns:p14="http://schemas.microsoft.com/office/powerpoint/2010/main" val="3241355821"/>
      </p:ext>
    </p:extLst>
  </p:cSld>
  <p:clrMapOvr>
    <a:masterClrMapping/>
  </p:clrMapOvr>
  <p:transition>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350F7D0-4CD1-4BCA-966B-69FC2F53BE58}" type="slidenum">
              <a:rPr lang="en-US"/>
              <a:pPr>
                <a:defRPr/>
              </a:pPr>
              <a:t>‹#›</a:t>
            </a:fld>
            <a:endParaRPr lang="en-US" dirty="0"/>
          </a:p>
        </p:txBody>
      </p:sp>
    </p:spTree>
    <p:extLst>
      <p:ext uri="{BB962C8B-B14F-4D97-AF65-F5344CB8AC3E}">
        <p14:creationId xmlns:p14="http://schemas.microsoft.com/office/powerpoint/2010/main" val="1059866973"/>
      </p:ext>
    </p:extLst>
  </p:cSld>
  <p:clrMapOvr>
    <a:masterClrMapping/>
  </p:clrMapOvr>
  <p:transition>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41D074-EC1F-4AC2-AAED-B96C39550B80}" type="slidenum">
              <a:rPr lang="en-US"/>
              <a:pPr>
                <a:defRPr/>
              </a:pPr>
              <a:t>‹#›</a:t>
            </a:fld>
            <a:endParaRPr lang="en-US" dirty="0"/>
          </a:p>
        </p:txBody>
      </p:sp>
    </p:spTree>
    <p:extLst>
      <p:ext uri="{BB962C8B-B14F-4D97-AF65-F5344CB8AC3E}">
        <p14:creationId xmlns:p14="http://schemas.microsoft.com/office/powerpoint/2010/main" val="2826986280"/>
      </p:ext>
    </p:extLst>
  </p:cSld>
  <p:clrMapOvr>
    <a:masterClrMapping/>
  </p:clrMapOvr>
  <p:transition>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DBAD28-2221-4D4F-AE32-20A52D1A8FCD}" type="slidenum">
              <a:rPr lang="en-US"/>
              <a:pPr>
                <a:defRPr/>
              </a:pPr>
              <a:t>‹#›</a:t>
            </a:fld>
            <a:endParaRPr lang="en-US" dirty="0"/>
          </a:p>
        </p:txBody>
      </p:sp>
    </p:spTree>
    <p:extLst>
      <p:ext uri="{BB962C8B-B14F-4D97-AF65-F5344CB8AC3E}">
        <p14:creationId xmlns:p14="http://schemas.microsoft.com/office/powerpoint/2010/main" val="1346247183"/>
      </p:ext>
    </p:extLst>
  </p:cSld>
  <p:clrMapOvr>
    <a:masterClrMapping/>
  </p:clrMapOvr>
  <p:transition>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81000" y="258763"/>
            <a:ext cx="8382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Rectangle 3"/>
          <p:cNvSpPr>
            <a:spLocks noGrp="1" noChangeArrowheads="1"/>
          </p:cNvSpPr>
          <p:nvPr>
            <p:ph type="body" idx="1"/>
          </p:nvPr>
        </p:nvSpPr>
        <p:spPr bwMode="auto">
          <a:xfrm>
            <a:off x="381000" y="1676400"/>
            <a:ext cx="8382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40" name="Rectangle 4"/>
          <p:cNvSpPr>
            <a:spLocks noGrp="1" noChangeArrowheads="1"/>
          </p:cNvSpPr>
          <p:nvPr>
            <p:ph type="dt" sz="half" idx="2"/>
          </p:nvPr>
        </p:nvSpPr>
        <p:spPr bwMode="auto">
          <a:xfrm>
            <a:off x="28194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14341" name="Rectangle 5"/>
          <p:cNvSpPr>
            <a:spLocks noGrp="1" noChangeArrowheads="1"/>
          </p:cNvSpPr>
          <p:nvPr>
            <p:ph type="ftr" sz="quarter" idx="3"/>
          </p:nvPr>
        </p:nvSpPr>
        <p:spPr bwMode="auto">
          <a:xfrm>
            <a:off x="4343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14342" name="Rectangle 6"/>
          <p:cNvSpPr>
            <a:spLocks noGrp="1" noChangeArrowheads="1"/>
          </p:cNvSpPr>
          <p:nvPr>
            <p:ph type="sldNum" sz="quarter" idx="4"/>
          </p:nvPr>
        </p:nvSpPr>
        <p:spPr bwMode="auto">
          <a:xfrm>
            <a:off x="74676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64F73F64-BCFA-4352-A334-47CA98A13A0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7"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800" fill="hold">
                                          <p:stCondLst>
                                            <p:cond delay="0"/>
                                          </p:stCondLst>
                                        </p:cTn>
                                        <p:tgtEl>
                                          <p:spTgt spid="14338"/>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433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14339">
                                            <p:txEl>
                                              <p:pRg st="0" end="0"/>
                                            </p:txEl>
                                          </p:spTgt>
                                        </p:tgtEl>
                                        <p:attrNameLst>
                                          <p:attrName>style.visibility</p:attrName>
                                        </p:attrNameLst>
                                      </p:cBhvr>
                                      <p:to>
                                        <p:strVal val="visible"/>
                                      </p:to>
                                    </p:set>
                                    <p:animEffect transition="in" filter="fade">
                                      <p:cBhvr>
                                        <p:cTn id="13" dur="1000"/>
                                        <p:tgtEl>
                                          <p:spTgt spid="14339">
                                            <p:txEl>
                                              <p:pRg st="0" end="0"/>
                                            </p:txEl>
                                          </p:spTgt>
                                        </p:tgtEl>
                                      </p:cBhvr>
                                    </p:animEffect>
                                    <p:anim calcmode="lin" valueType="num">
                                      <p:cBhvr>
                                        <p:cTn id="14" dur="1000" fill="hold"/>
                                        <p:tgtEl>
                                          <p:spTgt spid="14339">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14339">
                                            <p:txEl>
                                              <p:pRg st="0" end="0"/>
                                            </p:txEl>
                                          </p:spTgt>
                                        </p:tgtEl>
                                        <p:attrNameLst>
                                          <p:attrName>ppt_y</p:attrName>
                                        </p:attrNameLst>
                                      </p:cBhvr>
                                      <p:tavLst>
                                        <p:tav tm="0">
                                          <p:val>
                                            <p:strVal val="#ppt_y"/>
                                          </p:val>
                                        </p:tav>
                                        <p:tav tm="100000">
                                          <p:val>
                                            <p:strVal val="#ppt_y"/>
                                          </p:val>
                                        </p:tav>
                                      </p:tavLst>
                                    </p:anim>
                                  </p:childTnLst>
                                </p:cTn>
                              </p:par>
                              <p:par>
                                <p:cTn id="16" presetID="40" presetClass="entr" presetSubtype="0" fill="hold" grpId="0" nodeType="withEffect">
                                  <p:stCondLst>
                                    <p:cond delay="0"/>
                                  </p:stCondLst>
                                  <p:iterate type="lt">
                                    <p:tmPct val="10000"/>
                                  </p:iterate>
                                  <p:childTnLst>
                                    <p:set>
                                      <p:cBhvr>
                                        <p:cTn id="17" dur="1" fill="hold">
                                          <p:stCondLst>
                                            <p:cond delay="0"/>
                                          </p:stCondLst>
                                        </p:cTn>
                                        <p:tgtEl>
                                          <p:spTgt spid="14339">
                                            <p:txEl>
                                              <p:pRg st="1" end="1"/>
                                            </p:txEl>
                                          </p:spTgt>
                                        </p:tgtEl>
                                        <p:attrNameLst>
                                          <p:attrName>style.visibility</p:attrName>
                                        </p:attrNameLst>
                                      </p:cBhvr>
                                      <p:to>
                                        <p:strVal val="visible"/>
                                      </p:to>
                                    </p:set>
                                    <p:animEffect transition="in" filter="fade">
                                      <p:cBhvr>
                                        <p:cTn id="18" dur="1000"/>
                                        <p:tgtEl>
                                          <p:spTgt spid="14339">
                                            <p:txEl>
                                              <p:pRg st="1" end="1"/>
                                            </p:txEl>
                                          </p:spTgt>
                                        </p:tgtEl>
                                      </p:cBhvr>
                                    </p:animEffect>
                                    <p:anim calcmode="lin" valueType="num">
                                      <p:cBhvr>
                                        <p:cTn id="19" dur="1000" fill="hold"/>
                                        <p:tgtEl>
                                          <p:spTgt spid="14339">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14339">
                                            <p:txEl>
                                              <p:pRg st="1" end="1"/>
                                            </p:txEl>
                                          </p:spTgt>
                                        </p:tgtEl>
                                        <p:attrNameLst>
                                          <p:attrName>ppt_y</p:attrName>
                                        </p:attrNameLst>
                                      </p:cBhvr>
                                      <p:tavLst>
                                        <p:tav tm="0">
                                          <p:val>
                                            <p:strVal val="#ppt_y"/>
                                          </p:val>
                                        </p:tav>
                                        <p:tav tm="100000">
                                          <p:val>
                                            <p:strVal val="#ppt_y"/>
                                          </p:val>
                                        </p:tav>
                                      </p:tavLst>
                                    </p:anim>
                                  </p:childTnLst>
                                </p:cTn>
                              </p:par>
                              <p:par>
                                <p:cTn id="21" presetID="40" presetClass="entr" presetSubtype="0" fill="hold" grpId="0" nodeType="withEffect">
                                  <p:stCondLst>
                                    <p:cond delay="0"/>
                                  </p:stCondLst>
                                  <p:iterate type="lt">
                                    <p:tmPct val="10000"/>
                                  </p:iterate>
                                  <p:childTnLst>
                                    <p:set>
                                      <p:cBhvr>
                                        <p:cTn id="22" dur="1" fill="hold">
                                          <p:stCondLst>
                                            <p:cond delay="0"/>
                                          </p:stCondLst>
                                        </p:cTn>
                                        <p:tgtEl>
                                          <p:spTgt spid="14339">
                                            <p:txEl>
                                              <p:pRg st="2" end="2"/>
                                            </p:txEl>
                                          </p:spTgt>
                                        </p:tgtEl>
                                        <p:attrNameLst>
                                          <p:attrName>style.visibility</p:attrName>
                                        </p:attrNameLst>
                                      </p:cBhvr>
                                      <p:to>
                                        <p:strVal val="visible"/>
                                      </p:to>
                                    </p:set>
                                    <p:animEffect transition="in" filter="fade">
                                      <p:cBhvr>
                                        <p:cTn id="23" dur="1000"/>
                                        <p:tgtEl>
                                          <p:spTgt spid="14339">
                                            <p:txEl>
                                              <p:pRg st="2" end="2"/>
                                            </p:txEl>
                                          </p:spTgt>
                                        </p:tgtEl>
                                      </p:cBhvr>
                                    </p:animEffect>
                                    <p:anim calcmode="lin" valueType="num">
                                      <p:cBhvr>
                                        <p:cTn id="24" dur="1000" fill="hold"/>
                                        <p:tgtEl>
                                          <p:spTgt spid="14339">
                                            <p:txEl>
                                              <p:pRg st="2" end="2"/>
                                            </p:txEl>
                                          </p:spTgt>
                                        </p:tgtEl>
                                        <p:attrNameLst>
                                          <p:attrName>ppt_x</p:attrName>
                                        </p:attrNameLst>
                                      </p:cBhvr>
                                      <p:tavLst>
                                        <p:tav tm="0">
                                          <p:val>
                                            <p:strVal val="#ppt_x-.1"/>
                                          </p:val>
                                        </p:tav>
                                        <p:tav tm="100000">
                                          <p:val>
                                            <p:strVal val="#ppt_x"/>
                                          </p:val>
                                        </p:tav>
                                      </p:tavLst>
                                    </p:anim>
                                    <p:anim calcmode="lin" valueType="num">
                                      <p:cBhvr>
                                        <p:cTn id="25" dur="1000" fill="hold"/>
                                        <p:tgtEl>
                                          <p:spTgt spid="14339">
                                            <p:txEl>
                                              <p:pRg st="2" end="2"/>
                                            </p:txEl>
                                          </p:spTgt>
                                        </p:tgtEl>
                                        <p:attrNameLst>
                                          <p:attrName>ppt_y</p:attrName>
                                        </p:attrNameLst>
                                      </p:cBhvr>
                                      <p:tavLst>
                                        <p:tav tm="0">
                                          <p:val>
                                            <p:strVal val="#ppt_y"/>
                                          </p:val>
                                        </p:tav>
                                        <p:tav tm="100000">
                                          <p:val>
                                            <p:strVal val="#ppt_y"/>
                                          </p:val>
                                        </p:tav>
                                      </p:tavLst>
                                    </p:anim>
                                  </p:childTnLst>
                                </p:cTn>
                              </p:par>
                              <p:par>
                                <p:cTn id="26" presetID="40" presetClass="entr" presetSubtype="0" fill="hold" grpId="0" nodeType="withEffect">
                                  <p:stCondLst>
                                    <p:cond delay="0"/>
                                  </p:stCondLst>
                                  <p:iterate type="lt">
                                    <p:tmPct val="10000"/>
                                  </p:iterate>
                                  <p:childTnLst>
                                    <p:set>
                                      <p:cBhvr>
                                        <p:cTn id="27" dur="1" fill="hold">
                                          <p:stCondLst>
                                            <p:cond delay="0"/>
                                          </p:stCondLst>
                                        </p:cTn>
                                        <p:tgtEl>
                                          <p:spTgt spid="14339">
                                            <p:txEl>
                                              <p:pRg st="3" end="3"/>
                                            </p:txEl>
                                          </p:spTgt>
                                        </p:tgtEl>
                                        <p:attrNameLst>
                                          <p:attrName>style.visibility</p:attrName>
                                        </p:attrNameLst>
                                      </p:cBhvr>
                                      <p:to>
                                        <p:strVal val="visible"/>
                                      </p:to>
                                    </p:set>
                                    <p:animEffect transition="in" filter="fade">
                                      <p:cBhvr>
                                        <p:cTn id="28" dur="1000"/>
                                        <p:tgtEl>
                                          <p:spTgt spid="14339">
                                            <p:txEl>
                                              <p:pRg st="3" end="3"/>
                                            </p:txEl>
                                          </p:spTgt>
                                        </p:tgtEl>
                                      </p:cBhvr>
                                    </p:animEffect>
                                    <p:anim calcmode="lin" valueType="num">
                                      <p:cBhvr>
                                        <p:cTn id="29" dur="1000" fill="hold"/>
                                        <p:tgtEl>
                                          <p:spTgt spid="14339">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14339">
                                            <p:txEl>
                                              <p:pRg st="3" end="3"/>
                                            </p:txEl>
                                          </p:spTgt>
                                        </p:tgtEl>
                                        <p:attrNameLst>
                                          <p:attrName>ppt_y</p:attrName>
                                        </p:attrNameLst>
                                      </p:cBhvr>
                                      <p:tavLst>
                                        <p:tav tm="0">
                                          <p:val>
                                            <p:strVal val="#ppt_y"/>
                                          </p:val>
                                        </p:tav>
                                        <p:tav tm="100000">
                                          <p:val>
                                            <p:strVal val="#ppt_y"/>
                                          </p:val>
                                        </p:tav>
                                      </p:tavLst>
                                    </p:anim>
                                  </p:childTnLst>
                                </p:cTn>
                              </p:par>
                              <p:par>
                                <p:cTn id="31" presetID="40" presetClass="entr" presetSubtype="0" fill="hold" grpId="0" nodeType="withEffect">
                                  <p:stCondLst>
                                    <p:cond delay="0"/>
                                  </p:stCondLst>
                                  <p:iterate type="lt">
                                    <p:tmPct val="10000"/>
                                  </p:iterate>
                                  <p:childTnLst>
                                    <p:set>
                                      <p:cBhvr>
                                        <p:cTn id="32" dur="1" fill="hold">
                                          <p:stCondLst>
                                            <p:cond delay="0"/>
                                          </p:stCondLst>
                                        </p:cTn>
                                        <p:tgtEl>
                                          <p:spTgt spid="14339">
                                            <p:txEl>
                                              <p:pRg st="4" end="4"/>
                                            </p:txEl>
                                          </p:spTgt>
                                        </p:tgtEl>
                                        <p:attrNameLst>
                                          <p:attrName>style.visibility</p:attrName>
                                        </p:attrNameLst>
                                      </p:cBhvr>
                                      <p:to>
                                        <p:strVal val="visible"/>
                                      </p:to>
                                    </p:set>
                                    <p:animEffect transition="in" filter="fade">
                                      <p:cBhvr>
                                        <p:cTn id="33" dur="1000"/>
                                        <p:tgtEl>
                                          <p:spTgt spid="14339">
                                            <p:txEl>
                                              <p:pRg st="4" end="4"/>
                                            </p:txEl>
                                          </p:spTgt>
                                        </p:tgtEl>
                                      </p:cBhvr>
                                    </p:animEffect>
                                    <p:anim calcmode="lin" valueType="num">
                                      <p:cBhvr>
                                        <p:cTn id="34" dur="1000" fill="hold"/>
                                        <p:tgtEl>
                                          <p:spTgt spid="14339">
                                            <p:txEl>
                                              <p:pRg st="4" end="4"/>
                                            </p:txEl>
                                          </p:spTgt>
                                        </p:tgtEl>
                                        <p:attrNameLst>
                                          <p:attrName>ppt_x</p:attrName>
                                        </p:attrNameLst>
                                      </p:cBhvr>
                                      <p:tavLst>
                                        <p:tav tm="0">
                                          <p:val>
                                            <p:strVal val="#ppt_x-.1"/>
                                          </p:val>
                                        </p:tav>
                                        <p:tav tm="100000">
                                          <p:val>
                                            <p:strVal val="#ppt_x"/>
                                          </p:val>
                                        </p:tav>
                                      </p:tavLst>
                                    </p:anim>
                                    <p:anim calcmode="lin" valueType="num">
                                      <p:cBhvr>
                                        <p:cTn id="35" dur="1000" fill="hold"/>
                                        <p:tgtEl>
                                          <p:spTgt spid="1433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tmplLst>
          <p:tmpl lvl="1">
            <p:tnLst>
              <p:par>
                <p:cTn presetID="40" presetClass="entr" presetSubtype="0" fill="hold" nodeType="clickEffect">
                  <p:stCondLst>
                    <p:cond delay="0"/>
                  </p:stCondLst>
                  <p:iterate type="lt">
                    <p:tmPct val="10000"/>
                  </p:iterate>
                  <p:childTnLst>
                    <p:set>
                      <p:cBhvr>
                        <p:cTn dur="1" fill="hold">
                          <p:stCondLst>
                            <p:cond delay="0"/>
                          </p:stCondLst>
                        </p:cTn>
                        <p:tgtEl>
                          <p:spTgt spid="14339"/>
                        </p:tgtEl>
                        <p:attrNameLst>
                          <p:attrName>style.visibility</p:attrName>
                        </p:attrNameLst>
                      </p:cBhvr>
                      <p:to>
                        <p:strVal val="visible"/>
                      </p:to>
                    </p:set>
                    <p:animEffect transition="in" filter="fade">
                      <p:cBhvr>
                        <p:cTn dur="1000"/>
                        <p:tgtEl>
                          <p:spTgt spid="14339"/>
                        </p:tgtEl>
                      </p:cBhvr>
                    </p:animEffect>
                    <p:anim calcmode="lin" valueType="num">
                      <p:cBhvr>
                        <p:cTn dur="1000" fill="hold"/>
                        <p:tgtEl>
                          <p:spTgt spid="14339"/>
                        </p:tgtEl>
                        <p:attrNameLst>
                          <p:attrName>ppt_x</p:attrName>
                        </p:attrNameLst>
                      </p:cBhvr>
                      <p:tavLst>
                        <p:tav tm="0">
                          <p:val>
                            <p:strVal val="#ppt_x-.1"/>
                          </p:val>
                        </p:tav>
                        <p:tav tm="100000">
                          <p:val>
                            <p:strVal val="#ppt_x"/>
                          </p:val>
                        </p:tav>
                      </p:tavLst>
                    </p:anim>
                    <p:anim calcmode="lin" valueType="num">
                      <p:cBhvr>
                        <p:cTn dur="1000" fill="hold"/>
                        <p:tgtEl>
                          <p:spTgt spid="14339"/>
                        </p:tgtEl>
                        <p:attrNameLst>
                          <p:attrName>ppt_y</p:attrName>
                        </p:attrNameLst>
                      </p:cBhvr>
                      <p:tavLst>
                        <p:tav tm="0">
                          <p:val>
                            <p:strVal val="#ppt_y"/>
                          </p:val>
                        </p:tav>
                        <p:tav tm="100000">
                          <p:val>
                            <p:strVal val="#ppt_y"/>
                          </p:val>
                        </p:tav>
                      </p:tavLst>
                    </p:anim>
                  </p:childTnLst>
                </p:cTn>
              </p:par>
            </p:tnLst>
          </p:tmpl>
          <p:tmpl lvl="2">
            <p:tnLst>
              <p:par>
                <p:cTn presetID="40" presetClass="entr" presetSubtype="0" fill="hold" nodeType="withEffect">
                  <p:stCondLst>
                    <p:cond delay="0"/>
                  </p:stCondLst>
                  <p:iterate type="lt">
                    <p:tmPct val="10000"/>
                  </p:iterate>
                  <p:childTnLst>
                    <p:set>
                      <p:cBhvr>
                        <p:cTn dur="1" fill="hold">
                          <p:stCondLst>
                            <p:cond delay="0"/>
                          </p:stCondLst>
                        </p:cTn>
                        <p:tgtEl>
                          <p:spTgt spid="14339"/>
                        </p:tgtEl>
                        <p:attrNameLst>
                          <p:attrName>style.visibility</p:attrName>
                        </p:attrNameLst>
                      </p:cBhvr>
                      <p:to>
                        <p:strVal val="visible"/>
                      </p:to>
                    </p:set>
                    <p:animEffect transition="in" filter="fade">
                      <p:cBhvr>
                        <p:cTn dur="1000"/>
                        <p:tgtEl>
                          <p:spTgt spid="14339"/>
                        </p:tgtEl>
                      </p:cBhvr>
                    </p:animEffect>
                    <p:anim calcmode="lin" valueType="num">
                      <p:cBhvr>
                        <p:cTn dur="1000" fill="hold"/>
                        <p:tgtEl>
                          <p:spTgt spid="14339"/>
                        </p:tgtEl>
                        <p:attrNameLst>
                          <p:attrName>ppt_x</p:attrName>
                        </p:attrNameLst>
                      </p:cBhvr>
                      <p:tavLst>
                        <p:tav tm="0">
                          <p:val>
                            <p:strVal val="#ppt_x-.1"/>
                          </p:val>
                        </p:tav>
                        <p:tav tm="100000">
                          <p:val>
                            <p:strVal val="#ppt_x"/>
                          </p:val>
                        </p:tav>
                      </p:tavLst>
                    </p:anim>
                    <p:anim calcmode="lin" valueType="num">
                      <p:cBhvr>
                        <p:cTn dur="1000" fill="hold"/>
                        <p:tgtEl>
                          <p:spTgt spid="14339"/>
                        </p:tgtEl>
                        <p:attrNameLst>
                          <p:attrName>ppt_y</p:attrName>
                        </p:attrNameLst>
                      </p:cBhvr>
                      <p:tavLst>
                        <p:tav tm="0">
                          <p:val>
                            <p:strVal val="#ppt_y"/>
                          </p:val>
                        </p:tav>
                        <p:tav tm="100000">
                          <p:val>
                            <p:strVal val="#ppt_y"/>
                          </p:val>
                        </p:tav>
                      </p:tavLst>
                    </p:anim>
                  </p:childTnLst>
                </p:cTn>
              </p:par>
            </p:tnLst>
          </p:tmpl>
          <p:tmpl lvl="3">
            <p:tnLst>
              <p:par>
                <p:cTn presetID="40" presetClass="entr" presetSubtype="0" fill="hold" nodeType="withEffect">
                  <p:stCondLst>
                    <p:cond delay="0"/>
                  </p:stCondLst>
                  <p:iterate type="lt">
                    <p:tmPct val="10000"/>
                  </p:iterate>
                  <p:childTnLst>
                    <p:set>
                      <p:cBhvr>
                        <p:cTn dur="1" fill="hold">
                          <p:stCondLst>
                            <p:cond delay="0"/>
                          </p:stCondLst>
                        </p:cTn>
                        <p:tgtEl>
                          <p:spTgt spid="14339"/>
                        </p:tgtEl>
                        <p:attrNameLst>
                          <p:attrName>style.visibility</p:attrName>
                        </p:attrNameLst>
                      </p:cBhvr>
                      <p:to>
                        <p:strVal val="visible"/>
                      </p:to>
                    </p:set>
                    <p:animEffect transition="in" filter="fade">
                      <p:cBhvr>
                        <p:cTn dur="1000"/>
                        <p:tgtEl>
                          <p:spTgt spid="14339"/>
                        </p:tgtEl>
                      </p:cBhvr>
                    </p:animEffect>
                    <p:anim calcmode="lin" valueType="num">
                      <p:cBhvr>
                        <p:cTn dur="1000" fill="hold"/>
                        <p:tgtEl>
                          <p:spTgt spid="14339"/>
                        </p:tgtEl>
                        <p:attrNameLst>
                          <p:attrName>ppt_x</p:attrName>
                        </p:attrNameLst>
                      </p:cBhvr>
                      <p:tavLst>
                        <p:tav tm="0">
                          <p:val>
                            <p:strVal val="#ppt_x-.1"/>
                          </p:val>
                        </p:tav>
                        <p:tav tm="100000">
                          <p:val>
                            <p:strVal val="#ppt_x"/>
                          </p:val>
                        </p:tav>
                      </p:tavLst>
                    </p:anim>
                    <p:anim calcmode="lin" valueType="num">
                      <p:cBhvr>
                        <p:cTn dur="1000" fill="hold"/>
                        <p:tgtEl>
                          <p:spTgt spid="14339"/>
                        </p:tgtEl>
                        <p:attrNameLst>
                          <p:attrName>ppt_y</p:attrName>
                        </p:attrNameLst>
                      </p:cBhvr>
                      <p:tavLst>
                        <p:tav tm="0">
                          <p:val>
                            <p:strVal val="#ppt_y"/>
                          </p:val>
                        </p:tav>
                        <p:tav tm="100000">
                          <p:val>
                            <p:strVal val="#ppt_y"/>
                          </p:val>
                        </p:tav>
                      </p:tavLst>
                    </p:anim>
                  </p:childTnLst>
                </p:cTn>
              </p:par>
            </p:tnLst>
          </p:tmpl>
          <p:tmpl lvl="4">
            <p:tnLst>
              <p:par>
                <p:cTn presetID="40" presetClass="entr" presetSubtype="0" fill="hold" nodeType="withEffect">
                  <p:stCondLst>
                    <p:cond delay="0"/>
                  </p:stCondLst>
                  <p:iterate type="lt">
                    <p:tmPct val="10000"/>
                  </p:iterate>
                  <p:childTnLst>
                    <p:set>
                      <p:cBhvr>
                        <p:cTn dur="1" fill="hold">
                          <p:stCondLst>
                            <p:cond delay="0"/>
                          </p:stCondLst>
                        </p:cTn>
                        <p:tgtEl>
                          <p:spTgt spid="14339"/>
                        </p:tgtEl>
                        <p:attrNameLst>
                          <p:attrName>style.visibility</p:attrName>
                        </p:attrNameLst>
                      </p:cBhvr>
                      <p:to>
                        <p:strVal val="visible"/>
                      </p:to>
                    </p:set>
                    <p:animEffect transition="in" filter="fade">
                      <p:cBhvr>
                        <p:cTn dur="1000"/>
                        <p:tgtEl>
                          <p:spTgt spid="14339"/>
                        </p:tgtEl>
                      </p:cBhvr>
                    </p:animEffect>
                    <p:anim calcmode="lin" valueType="num">
                      <p:cBhvr>
                        <p:cTn dur="1000" fill="hold"/>
                        <p:tgtEl>
                          <p:spTgt spid="14339"/>
                        </p:tgtEl>
                        <p:attrNameLst>
                          <p:attrName>ppt_x</p:attrName>
                        </p:attrNameLst>
                      </p:cBhvr>
                      <p:tavLst>
                        <p:tav tm="0">
                          <p:val>
                            <p:strVal val="#ppt_x-.1"/>
                          </p:val>
                        </p:tav>
                        <p:tav tm="100000">
                          <p:val>
                            <p:strVal val="#ppt_x"/>
                          </p:val>
                        </p:tav>
                      </p:tavLst>
                    </p:anim>
                    <p:anim calcmode="lin" valueType="num">
                      <p:cBhvr>
                        <p:cTn dur="1000" fill="hold"/>
                        <p:tgtEl>
                          <p:spTgt spid="14339"/>
                        </p:tgtEl>
                        <p:attrNameLst>
                          <p:attrName>ppt_y</p:attrName>
                        </p:attrNameLst>
                      </p:cBhvr>
                      <p:tavLst>
                        <p:tav tm="0">
                          <p:val>
                            <p:strVal val="#ppt_y"/>
                          </p:val>
                        </p:tav>
                        <p:tav tm="100000">
                          <p:val>
                            <p:strVal val="#ppt_y"/>
                          </p:val>
                        </p:tav>
                      </p:tavLst>
                    </p:anim>
                  </p:childTnLst>
                </p:cTn>
              </p:par>
            </p:tnLst>
          </p:tmpl>
          <p:tmpl lvl="5">
            <p:tnLst>
              <p:par>
                <p:cTn presetID="40" presetClass="entr" presetSubtype="0" fill="hold" nodeType="withEffect">
                  <p:stCondLst>
                    <p:cond delay="0"/>
                  </p:stCondLst>
                  <p:iterate type="lt">
                    <p:tmPct val="10000"/>
                  </p:iterate>
                  <p:childTnLst>
                    <p:set>
                      <p:cBhvr>
                        <p:cTn dur="1" fill="hold">
                          <p:stCondLst>
                            <p:cond delay="0"/>
                          </p:stCondLst>
                        </p:cTn>
                        <p:tgtEl>
                          <p:spTgt spid="14339"/>
                        </p:tgtEl>
                        <p:attrNameLst>
                          <p:attrName>style.visibility</p:attrName>
                        </p:attrNameLst>
                      </p:cBhvr>
                      <p:to>
                        <p:strVal val="visible"/>
                      </p:to>
                    </p:set>
                    <p:animEffect transition="in" filter="fade">
                      <p:cBhvr>
                        <p:cTn dur="1000"/>
                        <p:tgtEl>
                          <p:spTgt spid="14339"/>
                        </p:tgtEl>
                      </p:cBhvr>
                    </p:animEffect>
                    <p:anim calcmode="lin" valueType="num">
                      <p:cBhvr>
                        <p:cTn dur="1000" fill="hold"/>
                        <p:tgtEl>
                          <p:spTgt spid="14339"/>
                        </p:tgtEl>
                        <p:attrNameLst>
                          <p:attrName>ppt_x</p:attrName>
                        </p:attrNameLst>
                      </p:cBhvr>
                      <p:tavLst>
                        <p:tav tm="0">
                          <p:val>
                            <p:strVal val="#ppt_x-.1"/>
                          </p:val>
                        </p:tav>
                        <p:tav tm="100000">
                          <p:val>
                            <p:strVal val="#ppt_x"/>
                          </p:val>
                        </p:tav>
                      </p:tavLst>
                    </p:anim>
                    <p:anim calcmode="lin" valueType="num">
                      <p:cBhvr>
                        <p:cTn dur="1000" fill="hold"/>
                        <p:tgtEl>
                          <p:spTgt spid="14339"/>
                        </p:tgtEl>
                        <p:attrNameLst>
                          <p:attrName>ppt_y</p:attrName>
                        </p:attrNameLst>
                      </p:cBhvr>
                      <p:tavLst>
                        <p:tav tm="0">
                          <p:val>
                            <p:strVal val="#ppt_y"/>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anose="020B0A04020102020204" pitchFamily="34" charset="0"/>
        </a:defRPr>
      </a:lvl2pPr>
      <a:lvl3pPr algn="l" rtl="0" eaLnBrk="0" fontAlgn="base" hangingPunct="0">
        <a:spcBef>
          <a:spcPct val="0"/>
        </a:spcBef>
        <a:spcAft>
          <a:spcPct val="0"/>
        </a:spcAft>
        <a:defRPr sz="4000">
          <a:solidFill>
            <a:schemeClr val="tx2"/>
          </a:solidFill>
          <a:latin typeface="Arial Black" panose="020B0A04020102020204" pitchFamily="34" charset="0"/>
        </a:defRPr>
      </a:lvl3pPr>
      <a:lvl4pPr algn="l" rtl="0" eaLnBrk="0" fontAlgn="base" hangingPunct="0">
        <a:spcBef>
          <a:spcPct val="0"/>
        </a:spcBef>
        <a:spcAft>
          <a:spcPct val="0"/>
        </a:spcAft>
        <a:defRPr sz="4000">
          <a:solidFill>
            <a:schemeClr val="tx2"/>
          </a:solidFill>
          <a:latin typeface="Arial Black" panose="020B0A04020102020204" pitchFamily="34" charset="0"/>
        </a:defRPr>
      </a:lvl4pPr>
      <a:lvl5pPr algn="l" rtl="0" eaLnBrk="0" fontAlgn="base" hangingPunct="0">
        <a:spcBef>
          <a:spcPct val="0"/>
        </a:spcBef>
        <a:spcAft>
          <a:spcPct val="0"/>
        </a:spcAft>
        <a:defRPr sz="4000">
          <a:solidFill>
            <a:schemeClr val="tx2"/>
          </a:solidFill>
          <a:latin typeface="Arial Black" panose="020B0A04020102020204" pitchFamily="34" charset="0"/>
        </a:defRPr>
      </a:lvl5pPr>
      <a:lvl6pPr marL="457200" algn="l" rtl="0" fontAlgn="base">
        <a:spcBef>
          <a:spcPct val="0"/>
        </a:spcBef>
        <a:spcAft>
          <a:spcPct val="0"/>
        </a:spcAft>
        <a:defRPr sz="4000">
          <a:solidFill>
            <a:schemeClr val="tx2"/>
          </a:solidFill>
          <a:latin typeface="Arial Black" panose="020B0A04020102020204" pitchFamily="34" charset="0"/>
        </a:defRPr>
      </a:lvl6pPr>
      <a:lvl7pPr marL="914400" algn="l" rtl="0" fontAlgn="base">
        <a:spcBef>
          <a:spcPct val="0"/>
        </a:spcBef>
        <a:spcAft>
          <a:spcPct val="0"/>
        </a:spcAft>
        <a:defRPr sz="4000">
          <a:solidFill>
            <a:schemeClr val="tx2"/>
          </a:solidFill>
          <a:latin typeface="Arial Black" panose="020B0A04020102020204" pitchFamily="34" charset="0"/>
        </a:defRPr>
      </a:lvl7pPr>
      <a:lvl8pPr marL="1371600" algn="l" rtl="0" fontAlgn="base">
        <a:spcBef>
          <a:spcPct val="0"/>
        </a:spcBef>
        <a:spcAft>
          <a:spcPct val="0"/>
        </a:spcAft>
        <a:defRPr sz="4000">
          <a:solidFill>
            <a:schemeClr val="tx2"/>
          </a:solidFill>
          <a:latin typeface="Arial Black" panose="020B0A04020102020204" pitchFamily="34" charset="0"/>
        </a:defRPr>
      </a:lvl8pPr>
      <a:lvl9pPr marL="1828800" algn="l" rtl="0" fontAlgn="base">
        <a:spcBef>
          <a:spcPct val="0"/>
        </a:spcBef>
        <a:spcAft>
          <a:spcPct val="0"/>
        </a:spcAft>
        <a:defRPr sz="40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rds.yahoo.com/_ylt=A0S020kZ1p5K1cQAbW2JzbkF;_ylu=X3oDMTBqaHBscmZmBHBvcwMxMwRzZWMDc3IEdnRpZAM-/SIG=1g12eojc4/EXP=1252009881/**http:/images.search.yahoo.com/images/view?back=http://images.search.yahoo.com/search/images?p%3Dconstitution%26ei%3DUTF-8%26fr%3Dyfp-t-701%26fr2%3Dtab-web&amp;w=172&amp;h=193&amp;imgurl=www.uvm.edu/~constitu/ConstitutionFlag.jpg&amp;rurl=http://www.uvm.edu/~constitu&amp;size=6k&amp;name=ConstitutionFlag...&amp;p=constitution&amp;oid=cdcafa69a05fcb54&amp;fr2=tab-web&amp;no=13&amp;tt=923052&amp;sigr=10sbqklup&amp;sigi=11ae3336k&amp;sigb=12tf260t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 descr="constit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WordArt 4"/>
          <p:cNvSpPr>
            <a:spLocks noChangeArrowheads="1" noChangeShapeType="1" noTextEdit="1"/>
          </p:cNvSpPr>
          <p:nvPr/>
        </p:nvSpPr>
        <p:spPr bwMode="auto">
          <a:xfrm>
            <a:off x="228600" y="0"/>
            <a:ext cx="8686800" cy="2514600"/>
          </a:xfrm>
          <a:prstGeom prst="rect">
            <a:avLst/>
          </a:prstGeom>
        </p:spPr>
        <p:txBody>
          <a:bodyPr wrap="none" fromWordArt="1">
            <a:prstTxWarp prst="textDeflate">
              <a:avLst>
                <a:gd name="adj" fmla="val 26227"/>
              </a:avLst>
            </a:prstTxWarp>
          </a:bodyPr>
          <a:lstStyle/>
          <a:p>
            <a:pPr algn="ctr"/>
            <a:r>
              <a:rPr lang="en-US" sz="3600" b="1" kern="10">
                <a:ln w="38100" cap="sq">
                  <a:solidFill>
                    <a:srgbClr val="000080"/>
                  </a:solidFill>
                  <a:round/>
                  <a:headEnd type="none" w="sm" len="sm"/>
                  <a:tailEnd type="none" w="sm" len="sm"/>
                </a:ln>
                <a:solidFill>
                  <a:srgbClr val="FF0000"/>
                </a:solidFill>
                <a:latin typeface="Papyrus" panose="03070502060502030205" pitchFamily="66" charset="0"/>
              </a:rPr>
              <a:t>CONSTITUTION</a:t>
            </a:r>
          </a:p>
        </p:txBody>
      </p:sp>
    </p:spTree>
    <p:extLst>
      <p:ext uri="{BB962C8B-B14F-4D97-AF65-F5344CB8AC3E}">
        <p14:creationId xmlns:p14="http://schemas.microsoft.com/office/powerpoint/2010/main" val="1414587458"/>
      </p:ext>
    </p:extLst>
  </p:cSld>
  <p:clrMapOvr>
    <a:masterClrMapping/>
  </p:clrMapOvr>
  <p:transition>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9507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4538"/>
            <a:ext cx="91440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552542"/>
      </p:ext>
    </p:extLst>
  </p:cSld>
  <p:clrMapOvr>
    <a:masterClrMapping/>
  </p:clrMapOvr>
  <p:transition>
    <p:push dir="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8" name="Picture 11" descr="DSC01241"/>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3175"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body" idx="1"/>
          </p:nvPr>
        </p:nvSpPr>
        <p:spPr>
          <a:xfrm>
            <a:off x="0" y="152400"/>
            <a:ext cx="9144000" cy="6705600"/>
          </a:xfrm>
        </p:spPr>
        <p:txBody>
          <a:bodyPr/>
          <a:lstStyle/>
          <a:p>
            <a:pPr marL="609600" indent="-609600" eaLnBrk="1" hangingPunct="1">
              <a:lnSpc>
                <a:spcPct val="90000"/>
              </a:lnSpc>
              <a:spcBef>
                <a:spcPct val="0"/>
              </a:spcBef>
              <a:buClr>
                <a:srgbClr val="990000"/>
              </a:buClr>
              <a:buFont typeface="Wingdings 3" panose="05040102010807070707" pitchFamily="18" charset="2"/>
              <a:buAutoNum type="arabicParenR" startAt="5"/>
              <a:defRPr/>
            </a:pPr>
            <a:r>
              <a:rPr lang="en-US" sz="4800" b="1">
                <a:solidFill>
                  <a:srgbClr val="000000"/>
                </a:solidFill>
                <a:effectLst>
                  <a:outerShdw blurRad="38100" dist="38100" dir="2700000" algn="tl">
                    <a:srgbClr val="FFFFFF"/>
                  </a:outerShdw>
                </a:effectLst>
                <a:latin typeface="Papyrus" panose="03070502060502030205" pitchFamily="66" charset="0"/>
              </a:rPr>
              <a:t>Judicial Review</a:t>
            </a:r>
          </a:p>
          <a:p>
            <a:pPr marL="1371600" lvl="2" indent="-457200" eaLnBrk="1" hangingPunct="1">
              <a:lnSpc>
                <a:spcPct val="90000"/>
              </a:lnSpc>
              <a:spcBef>
                <a:spcPct val="0"/>
              </a:spcBef>
              <a:buClr>
                <a:srgbClr val="990000"/>
              </a:buClr>
              <a:buFont typeface="Wingdings 3" panose="05040102010807070707" pitchFamily="18" charset="2"/>
              <a:buChar char="î"/>
              <a:defRPr/>
            </a:pPr>
            <a:r>
              <a:rPr lang="en-US" sz="4800" b="1">
                <a:solidFill>
                  <a:srgbClr val="000000"/>
                </a:solidFill>
                <a:effectLst>
                  <a:outerShdw blurRad="38100" dist="38100" dir="2700000" algn="tl">
                    <a:srgbClr val="FFFFFF"/>
                  </a:outerShdw>
                </a:effectLst>
                <a:latin typeface="Papyrus" panose="03070502060502030205" pitchFamily="66" charset="0"/>
              </a:rPr>
              <a:t>the power of the courts to declare constitutionality of laws</a:t>
            </a:r>
          </a:p>
          <a:p>
            <a:pPr marL="1371600" lvl="2" indent="-457200" eaLnBrk="1" hangingPunct="1">
              <a:lnSpc>
                <a:spcPct val="90000"/>
              </a:lnSpc>
              <a:spcBef>
                <a:spcPct val="0"/>
              </a:spcBef>
              <a:buClr>
                <a:srgbClr val="990000"/>
              </a:buClr>
              <a:buFont typeface="Wingdings 3" panose="05040102010807070707" pitchFamily="18" charset="2"/>
              <a:buChar char="î"/>
              <a:defRPr/>
            </a:pPr>
            <a:r>
              <a:rPr lang="en-US" sz="4800" b="1" i="1">
                <a:solidFill>
                  <a:srgbClr val="000000"/>
                </a:solidFill>
                <a:effectLst>
                  <a:outerShdw blurRad="38100" dist="38100" dir="2700000" algn="tl">
                    <a:srgbClr val="FFFFFF"/>
                  </a:outerShdw>
                </a:effectLst>
                <a:latin typeface="Papyrus" panose="03070502060502030205" pitchFamily="66" charset="0"/>
              </a:rPr>
              <a:t>Federalist 78</a:t>
            </a:r>
            <a:r>
              <a:rPr lang="en-US" sz="4800" b="1">
                <a:solidFill>
                  <a:srgbClr val="000000"/>
                </a:solidFill>
                <a:effectLst>
                  <a:outerShdw blurRad="38100" dist="38100" dir="2700000" algn="tl">
                    <a:srgbClr val="FFFFFF"/>
                  </a:outerShdw>
                </a:effectLst>
                <a:latin typeface="Papyrus" panose="03070502060502030205" pitchFamily="66" charset="0"/>
              </a:rPr>
              <a:t> firmly established judicial review prior to Marbury v Madison</a:t>
            </a:r>
          </a:p>
          <a:p>
            <a:pPr marL="1371600" lvl="2" indent="-457200" eaLnBrk="1" hangingPunct="1">
              <a:lnSpc>
                <a:spcPct val="90000"/>
              </a:lnSpc>
              <a:spcBef>
                <a:spcPct val="0"/>
              </a:spcBef>
              <a:buClr>
                <a:srgbClr val="990000"/>
              </a:buClr>
              <a:buFont typeface="Wingdings 3" panose="05040102010807070707" pitchFamily="18" charset="2"/>
              <a:buChar char="î"/>
              <a:defRPr/>
            </a:pPr>
            <a:r>
              <a:rPr lang="en-US" sz="4800" b="1">
                <a:solidFill>
                  <a:srgbClr val="000000"/>
                </a:solidFill>
                <a:effectLst>
                  <a:outerShdw blurRad="38100" dist="38100" dir="2700000" algn="tl">
                    <a:srgbClr val="FFFFFF"/>
                  </a:outerShdw>
                </a:effectLst>
                <a:latin typeface="Papyrus" panose="03070502060502030205" pitchFamily="66" charset="0"/>
              </a:rPr>
              <a:t>Intention was to protect the “weakest of the 3 departments” of government</a:t>
            </a:r>
            <a:endParaRPr lang="en-US" sz="4800" b="1" i="1">
              <a:solidFill>
                <a:srgbClr val="000000"/>
              </a:solidFill>
              <a:effectLst>
                <a:outerShdw blurRad="38100" dist="38100" dir="2700000" algn="tl">
                  <a:srgbClr val="FFFFFF"/>
                </a:outerShdw>
              </a:effectLst>
              <a:latin typeface="Papyrus" panose="03070502060502030205" pitchFamily="66" charset="0"/>
            </a:endParaRPr>
          </a:p>
        </p:txBody>
      </p:sp>
    </p:spTree>
    <p:extLst>
      <p:ext uri="{BB962C8B-B14F-4D97-AF65-F5344CB8AC3E}">
        <p14:creationId xmlns:p14="http://schemas.microsoft.com/office/powerpoint/2010/main" val="3916631522"/>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5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19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195">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 calcmode="lin" valueType="num">
                                      <p:cBhvr>
                                        <p:cTn id="12" dur="500" fill="hold"/>
                                        <p:tgtEl>
                                          <p:spTgt spid="819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819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8195">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 calcmode="lin" valueType="num">
                                      <p:cBhvr>
                                        <p:cTn id="17" dur="500" fill="hold"/>
                                        <p:tgtEl>
                                          <p:spTgt spid="819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819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8195">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 calcmode="lin" valueType="num">
                                      <p:cBhvr>
                                        <p:cTn id="22" dur="500" fill="hold"/>
                                        <p:tgtEl>
                                          <p:spTgt spid="819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8195">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5" descr="DSC01241"/>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3175" y="3175"/>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Rectangle 3"/>
          <p:cNvSpPr>
            <a:spLocks noGrp="1" noChangeArrowheads="1"/>
          </p:cNvSpPr>
          <p:nvPr>
            <p:ph type="body" idx="1"/>
          </p:nvPr>
        </p:nvSpPr>
        <p:spPr>
          <a:xfrm>
            <a:off x="0" y="228600"/>
            <a:ext cx="9144000" cy="6629400"/>
          </a:xfrm>
        </p:spPr>
        <p:txBody>
          <a:bodyPr/>
          <a:lstStyle/>
          <a:p>
            <a:pPr marL="609600" indent="-609600" eaLnBrk="1" hangingPunct="1">
              <a:spcBef>
                <a:spcPct val="0"/>
              </a:spcBef>
              <a:buClr>
                <a:srgbClr val="990000"/>
              </a:buClr>
              <a:buFont typeface="Wingdings 3" panose="05040102010807070707" pitchFamily="18" charset="2"/>
              <a:buAutoNum type="arabicParenR" startAt="6"/>
              <a:defRPr/>
            </a:pPr>
            <a:r>
              <a:rPr lang="en-US" sz="5400" b="1">
                <a:solidFill>
                  <a:srgbClr val="000000"/>
                </a:solidFill>
                <a:effectLst>
                  <a:outerShdw blurRad="38100" dist="38100" dir="2700000" algn="tl">
                    <a:srgbClr val="FFFFFF"/>
                  </a:outerShdw>
                </a:effectLst>
                <a:latin typeface="Papyrus" panose="03070502060502030205" pitchFamily="66" charset="0"/>
              </a:rPr>
              <a:t>Limited Government</a:t>
            </a:r>
          </a:p>
          <a:p>
            <a:pPr marL="1371600" lvl="2" indent="-457200" eaLnBrk="1" hangingPunct="1">
              <a:spcBef>
                <a:spcPct val="0"/>
              </a:spcBef>
              <a:buClr>
                <a:srgbClr val="990000"/>
              </a:buClr>
              <a:buFont typeface="Wingdings 3" panose="05040102010807070707" pitchFamily="18" charset="2"/>
              <a:buChar char="î"/>
              <a:defRPr/>
            </a:pPr>
            <a:r>
              <a:rPr lang="en-US" sz="5400" b="1">
                <a:solidFill>
                  <a:srgbClr val="000000"/>
                </a:solidFill>
                <a:effectLst>
                  <a:outerShdw blurRad="38100" dist="38100" dir="2700000" algn="tl">
                    <a:srgbClr val="FFFFFF"/>
                  </a:outerShdw>
                </a:effectLst>
                <a:latin typeface="Papyrus" panose="03070502060502030205" pitchFamily="66" charset="0"/>
              </a:rPr>
              <a:t>limits the actions of government by specifically listing powers it does &amp; does not have</a:t>
            </a:r>
          </a:p>
        </p:txBody>
      </p:sp>
      <p:pic>
        <p:nvPicPr>
          <p:cNvPr id="28676" name="Picture 4" descr="Go to fullsize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810000"/>
            <a:ext cx="22987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412886"/>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 calcmode="lin" valueType="num">
                                      <p:cBhvr>
                                        <p:cTn id="7" dur="500" fill="hold"/>
                                        <p:tgtEl>
                                          <p:spTgt spid="1146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469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4691">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14691">
                                            <p:txEl>
                                              <p:pRg st="1" end="1"/>
                                            </p:txEl>
                                          </p:spTgt>
                                        </p:tgtEl>
                                        <p:attrNameLst>
                                          <p:attrName>style.visibility</p:attrName>
                                        </p:attrNameLst>
                                      </p:cBhvr>
                                      <p:to>
                                        <p:strVal val="visible"/>
                                      </p:to>
                                    </p:set>
                                    <p:anim calcmode="lin" valueType="num">
                                      <p:cBhvr>
                                        <p:cTn id="12" dur="500" fill="hold"/>
                                        <p:tgtEl>
                                          <p:spTgt spid="11469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14691">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146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122" name="WordArt 4" descr="red-white-and-blue-backgroundsr-720x450"/>
          <p:cNvSpPr>
            <a:spLocks noChangeArrowheads="1" noChangeShapeType="1" noTextEdit="1"/>
          </p:cNvSpPr>
          <p:nvPr/>
        </p:nvSpPr>
        <p:spPr bwMode="auto">
          <a:xfrm>
            <a:off x="228600" y="0"/>
            <a:ext cx="8686800" cy="2514600"/>
          </a:xfrm>
          <a:prstGeom prst="rect">
            <a:avLst/>
          </a:prstGeom>
        </p:spPr>
        <p:txBody>
          <a:bodyPr wrap="none" fromWordArt="1">
            <a:prstTxWarp prst="textDeflate">
              <a:avLst>
                <a:gd name="adj" fmla="val 26227"/>
              </a:avLst>
            </a:prstTxWarp>
          </a:bodyPr>
          <a:lstStyle/>
          <a:p>
            <a:pPr algn="ctr"/>
            <a:r>
              <a:rPr lang="en-US" sz="3600" b="1" kern="10">
                <a:ln w="9525" cap="sq">
                  <a:solidFill>
                    <a:srgbClr val="F8F8F8"/>
                  </a:solidFill>
                  <a:round/>
                  <a:headEnd type="none" w="sm" len="sm"/>
                  <a:tailEnd type="none" w="sm" len="sm"/>
                </a:ln>
                <a:blipFill dpi="0" rotWithShape="1">
                  <a:blip r:embed="rId4"/>
                  <a:srcRect/>
                  <a:stretch>
                    <a:fillRect/>
                  </a:stretch>
                </a:blipFill>
                <a:latin typeface="Papyrus" panose="03070502060502030205" pitchFamily="66" charset="0"/>
              </a:rPr>
              <a:t>Bill of Rights</a:t>
            </a:r>
          </a:p>
        </p:txBody>
      </p:sp>
    </p:spTree>
    <p:extLst>
      <p:ext uri="{BB962C8B-B14F-4D97-AF65-F5344CB8AC3E}">
        <p14:creationId xmlns:p14="http://schemas.microsoft.com/office/powerpoint/2010/main" val="3205099196"/>
      </p:ext>
    </p:extLst>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2" descr="united_states_flag_close_up"/>
          <p:cNvPicPr>
            <a:picLocks noChangeAspect="1" noChangeArrowheads="1"/>
          </p:cNvPicPr>
          <p:nvPr/>
        </p:nvPicPr>
        <p:blipFill>
          <a:blip r:embed="rId3">
            <a:lum bright="7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3" name="Rectangle 3"/>
          <p:cNvSpPr>
            <a:spLocks noGrp="1" noChangeArrowheads="1"/>
          </p:cNvSpPr>
          <p:nvPr>
            <p:ph type="body" idx="1"/>
          </p:nvPr>
        </p:nvSpPr>
        <p:spPr>
          <a:xfrm>
            <a:off x="-76200" y="1219200"/>
            <a:ext cx="9372600" cy="5638800"/>
          </a:xfrm>
        </p:spPr>
        <p:txBody>
          <a:bodyPr/>
          <a:lstStyle/>
          <a:p>
            <a:pPr eaLnBrk="1" hangingPunct="1">
              <a:spcBef>
                <a:spcPct val="0"/>
              </a:spcBef>
              <a:buClr>
                <a:srgbClr val="990000"/>
              </a:buClr>
              <a:buFont typeface="Wingdings" panose="05000000000000000000" pitchFamily="2" charset="2"/>
              <a:buBlip>
                <a:blip r:embed="rId4"/>
              </a:buBlip>
              <a:defRPr/>
            </a:pPr>
            <a:r>
              <a:rPr lang="en-US" sz="4400" b="1" dirty="0">
                <a:solidFill>
                  <a:srgbClr val="000099"/>
                </a:solidFill>
                <a:effectLst>
                  <a:outerShdw blurRad="38100" dist="38100" dir="2700000" algn="tl">
                    <a:srgbClr val="000000"/>
                  </a:outerShdw>
                </a:effectLst>
                <a:latin typeface="Papyrus" panose="03070502060502030205" pitchFamily="66" charset="0"/>
              </a:rPr>
              <a:t>Fighting for the </a:t>
            </a:r>
            <a:r>
              <a:rPr lang="en-US" sz="4400" b="1" i="1" dirty="0">
                <a:solidFill>
                  <a:srgbClr val="000099"/>
                </a:solidFill>
                <a:effectLst>
                  <a:outerShdw blurRad="38100" dist="38100" dir="2700000" algn="tl">
                    <a:srgbClr val="000000"/>
                  </a:outerShdw>
                </a:effectLst>
                <a:latin typeface="Papyrus" panose="03070502060502030205" pitchFamily="66" charset="0"/>
              </a:rPr>
              <a:t>BOR </a:t>
            </a:r>
            <a:r>
              <a:rPr lang="en-US" sz="4400" b="1" dirty="0">
                <a:solidFill>
                  <a:srgbClr val="000099"/>
                </a:solidFill>
                <a:effectLst>
                  <a:outerShdw blurRad="38100" dist="38100" dir="2700000" algn="tl">
                    <a:srgbClr val="000000"/>
                  </a:outerShdw>
                </a:effectLst>
                <a:latin typeface="Papyrus" panose="03070502060502030205" pitchFamily="66" charset="0"/>
              </a:rPr>
              <a:t>is the lasting legacy of the Anti-Federalist critics</a:t>
            </a:r>
          </a:p>
          <a:p>
            <a:pPr eaLnBrk="1" hangingPunct="1">
              <a:spcBef>
                <a:spcPct val="0"/>
              </a:spcBef>
              <a:buClr>
                <a:srgbClr val="990000"/>
              </a:buClr>
              <a:buFont typeface="Wingdings" panose="05000000000000000000" pitchFamily="2" charset="2"/>
              <a:buBlip>
                <a:blip r:embed="rId4"/>
              </a:buBlip>
              <a:defRPr/>
            </a:pPr>
            <a:r>
              <a:rPr lang="en-US" sz="4400" b="1" dirty="0">
                <a:solidFill>
                  <a:srgbClr val="000099"/>
                </a:solidFill>
                <a:effectLst>
                  <a:outerShdw blurRad="38100" dist="38100" dir="2700000" algn="tl">
                    <a:srgbClr val="000000"/>
                  </a:outerShdw>
                </a:effectLst>
                <a:latin typeface="Papyrus" panose="03070502060502030205" pitchFamily="66" charset="0"/>
              </a:rPr>
              <a:t>The urgent call for a bill of rights rose just days before the convention closed</a:t>
            </a:r>
          </a:p>
          <a:p>
            <a:pPr eaLnBrk="1" hangingPunct="1">
              <a:spcBef>
                <a:spcPct val="0"/>
              </a:spcBef>
              <a:buClr>
                <a:srgbClr val="990000"/>
              </a:buClr>
              <a:buFont typeface="Wingdings" panose="05000000000000000000" pitchFamily="2" charset="2"/>
              <a:buBlip>
                <a:blip r:embed="rId4"/>
              </a:buBlip>
              <a:defRPr/>
            </a:pPr>
            <a:r>
              <a:rPr lang="en-US" sz="4400" b="1" dirty="0">
                <a:solidFill>
                  <a:srgbClr val="000099"/>
                </a:solidFill>
                <a:effectLst>
                  <a:outerShdw blurRad="38100" dist="38100" dir="2700000" algn="tl">
                    <a:srgbClr val="000000"/>
                  </a:outerShdw>
                </a:effectLst>
                <a:latin typeface="Papyrus" panose="03070502060502030205" pitchFamily="66" charset="0"/>
              </a:rPr>
              <a:t>The Federalists preferred the state constitutions as opposed to a declaration of rights</a:t>
            </a:r>
          </a:p>
        </p:txBody>
      </p:sp>
      <p:sp>
        <p:nvSpPr>
          <p:cNvPr id="7172" name="WordArt 4" descr="stars-and-stripes_179317-1920x1080"/>
          <p:cNvSpPr>
            <a:spLocks noChangeArrowheads="1" noChangeShapeType="1" noTextEdit="1"/>
          </p:cNvSpPr>
          <p:nvPr/>
        </p:nvSpPr>
        <p:spPr bwMode="auto">
          <a:xfrm>
            <a:off x="304800" y="0"/>
            <a:ext cx="8534400" cy="1143000"/>
          </a:xfrm>
          <a:prstGeom prst="rect">
            <a:avLst/>
          </a:prstGeom>
        </p:spPr>
        <p:txBody>
          <a:bodyPr wrap="none" fromWordArt="1">
            <a:prstTxWarp prst="textPlain">
              <a:avLst>
                <a:gd name="adj" fmla="val 50000"/>
              </a:avLst>
            </a:prstTxWarp>
          </a:bodyPr>
          <a:lstStyle/>
          <a:p>
            <a:pPr algn="ctr"/>
            <a:r>
              <a:rPr lang="en-US" sz="3600" b="1" i="1" kern="10">
                <a:ln w="19050" cap="sq">
                  <a:solidFill>
                    <a:srgbClr val="800000"/>
                  </a:solidFill>
                  <a:round/>
                  <a:headEnd type="none" w="sm" len="sm"/>
                  <a:tailEnd type="none" w="sm" len="sm"/>
                </a:ln>
                <a:blipFill dpi="0" rotWithShape="1">
                  <a:blip r:embed="rId5"/>
                  <a:srcRect/>
                  <a:stretch>
                    <a:fillRect/>
                  </a:stretch>
                </a:blipFill>
                <a:effectLst>
                  <a:outerShdw dist="35921" dir="2700000" algn="ctr" rotWithShape="0">
                    <a:srgbClr val="990000"/>
                  </a:outerShdw>
                </a:effectLst>
                <a:latin typeface="Papyrus" panose="03070502060502030205" pitchFamily="66" charset="0"/>
              </a:rPr>
              <a:t>No Declaration of Rights???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fade">
                                      <p:cBhvr>
                                        <p:cTn id="7" dur="500"/>
                                        <p:tgtEl>
                                          <p:spTgt spid="153603">
                                            <p:txEl>
                                              <p:pRg st="0" end="0"/>
                                            </p:txEl>
                                          </p:spTgt>
                                        </p:tgtEl>
                                      </p:cBhvr>
                                    </p:animEffect>
                                    <p:anim calcmode="lin" valueType="num">
                                      <p:cBhvr>
                                        <p:cTn id="8" dur="500" fill="hold"/>
                                        <p:tgtEl>
                                          <p:spTgt spid="15360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5360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53603">
                                            <p:txEl>
                                              <p:pRg st="1" end="1"/>
                                            </p:txEl>
                                          </p:spTgt>
                                        </p:tgtEl>
                                        <p:attrNameLst>
                                          <p:attrName>style.visibility</p:attrName>
                                        </p:attrNameLst>
                                      </p:cBhvr>
                                      <p:to>
                                        <p:strVal val="visible"/>
                                      </p:to>
                                    </p:set>
                                    <p:animEffect transition="in" filter="fade">
                                      <p:cBhvr>
                                        <p:cTn id="14" dur="500"/>
                                        <p:tgtEl>
                                          <p:spTgt spid="153603">
                                            <p:txEl>
                                              <p:pRg st="1" end="1"/>
                                            </p:txEl>
                                          </p:spTgt>
                                        </p:tgtEl>
                                      </p:cBhvr>
                                    </p:animEffect>
                                    <p:anim calcmode="lin" valueType="num">
                                      <p:cBhvr>
                                        <p:cTn id="15" dur="500" fill="hold"/>
                                        <p:tgtEl>
                                          <p:spTgt spid="15360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5360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53603">
                                            <p:txEl>
                                              <p:pRg st="2" end="2"/>
                                            </p:txEl>
                                          </p:spTgt>
                                        </p:tgtEl>
                                        <p:attrNameLst>
                                          <p:attrName>style.visibility</p:attrName>
                                        </p:attrNameLst>
                                      </p:cBhvr>
                                      <p:to>
                                        <p:strVal val="visible"/>
                                      </p:to>
                                    </p:set>
                                    <p:animEffect transition="in" filter="fade">
                                      <p:cBhvr>
                                        <p:cTn id="21" dur="500"/>
                                        <p:tgtEl>
                                          <p:spTgt spid="153603">
                                            <p:txEl>
                                              <p:pRg st="2" end="2"/>
                                            </p:txEl>
                                          </p:spTgt>
                                        </p:tgtEl>
                                      </p:cBhvr>
                                    </p:animEffect>
                                    <p:anim calcmode="lin" valueType="num">
                                      <p:cBhvr>
                                        <p:cTn id="22" dur="500" fill="hold"/>
                                        <p:tgtEl>
                                          <p:spTgt spid="15360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53603">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2" descr="united_states_flag_close_up"/>
          <p:cNvPicPr>
            <a:picLocks noChangeAspect="1" noChangeArrowheads="1"/>
          </p:cNvPicPr>
          <p:nvPr/>
        </p:nvPicPr>
        <p:blipFill>
          <a:blip r:embed="rId3">
            <a:lum bright="7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1" name="Rectangle 3"/>
          <p:cNvSpPr>
            <a:spLocks noGrp="1" noChangeArrowheads="1"/>
          </p:cNvSpPr>
          <p:nvPr>
            <p:ph type="body" idx="1"/>
          </p:nvPr>
        </p:nvSpPr>
        <p:spPr>
          <a:xfrm>
            <a:off x="-76200" y="228600"/>
            <a:ext cx="9372600" cy="6629400"/>
          </a:xfrm>
        </p:spPr>
        <p:txBody>
          <a:bodyPr/>
          <a:lstStyle/>
          <a:p>
            <a:pPr eaLnBrk="1" hangingPunct="1">
              <a:spcBef>
                <a:spcPct val="0"/>
              </a:spcBef>
              <a:buClr>
                <a:srgbClr val="990000"/>
              </a:buClr>
              <a:buFontTx/>
              <a:buBlip>
                <a:blip r:embed="rId4"/>
              </a:buBlip>
              <a:defRPr/>
            </a:pPr>
            <a:r>
              <a:rPr lang="en-US" sz="5400" b="1" dirty="0">
                <a:solidFill>
                  <a:srgbClr val="000099"/>
                </a:solidFill>
                <a:effectLst>
                  <a:outerShdw blurRad="38100" dist="38100" dir="2700000" algn="tl">
                    <a:srgbClr val="000000"/>
                  </a:outerShdw>
                </a:effectLst>
                <a:latin typeface="Papyrus" panose="03070502060502030205" pitchFamily="66" charset="0"/>
              </a:rPr>
              <a:t>Massachusetts was the first state  to append a list of individual rights</a:t>
            </a:r>
          </a:p>
          <a:p>
            <a:pPr eaLnBrk="1" hangingPunct="1">
              <a:spcBef>
                <a:spcPct val="0"/>
              </a:spcBef>
              <a:buClr>
                <a:srgbClr val="990000"/>
              </a:buClr>
              <a:buFontTx/>
              <a:buBlip>
                <a:blip r:embed="rId4"/>
              </a:buBlip>
              <a:defRPr/>
            </a:pPr>
            <a:r>
              <a:rPr lang="en-US" sz="5400" b="1" dirty="0">
                <a:solidFill>
                  <a:srgbClr val="000099"/>
                </a:solidFill>
                <a:effectLst>
                  <a:outerShdw blurRad="38100" dist="38100" dir="2700000" algn="tl">
                    <a:srgbClr val="000000"/>
                  </a:outerShdw>
                </a:effectLst>
                <a:latin typeface="Papyrus" panose="03070502060502030205" pitchFamily="66" charset="0"/>
              </a:rPr>
              <a:t>The Federalists agreed out of fear of rejection</a:t>
            </a:r>
          </a:p>
          <a:p>
            <a:pPr eaLnBrk="1" hangingPunct="1">
              <a:spcBef>
                <a:spcPct val="0"/>
              </a:spcBef>
              <a:buClr>
                <a:srgbClr val="990000"/>
              </a:buClr>
              <a:buFontTx/>
              <a:buBlip>
                <a:blip r:embed="rId4"/>
              </a:buBlip>
              <a:defRPr/>
            </a:pPr>
            <a:r>
              <a:rPr lang="en-US" sz="5400" b="1" dirty="0">
                <a:solidFill>
                  <a:srgbClr val="000099"/>
                </a:solidFill>
                <a:effectLst>
                  <a:outerShdw blurRad="38100" dist="38100" dir="2700000" algn="tl">
                    <a:srgbClr val="000000"/>
                  </a:outerShdw>
                </a:effectLst>
                <a:latin typeface="Papyrus" panose="03070502060502030205" pitchFamily="66" charset="0"/>
              </a:rPr>
              <a:t>Hamilton opposed it in Federalist 38</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animEffect transition="in" filter="fade">
                                      <p:cBhvr>
                                        <p:cTn id="7" dur="500"/>
                                        <p:tgtEl>
                                          <p:spTgt spid="155651">
                                            <p:txEl>
                                              <p:pRg st="0" end="0"/>
                                            </p:txEl>
                                          </p:spTgt>
                                        </p:tgtEl>
                                      </p:cBhvr>
                                    </p:animEffect>
                                    <p:anim calcmode="lin" valueType="num">
                                      <p:cBhvr>
                                        <p:cTn id="8" dur="500" fill="hold"/>
                                        <p:tgtEl>
                                          <p:spTgt spid="15565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5565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55651">
                                            <p:txEl>
                                              <p:pRg st="1" end="1"/>
                                            </p:txEl>
                                          </p:spTgt>
                                        </p:tgtEl>
                                        <p:attrNameLst>
                                          <p:attrName>style.visibility</p:attrName>
                                        </p:attrNameLst>
                                      </p:cBhvr>
                                      <p:to>
                                        <p:strVal val="visible"/>
                                      </p:to>
                                    </p:set>
                                    <p:animEffect transition="in" filter="fade">
                                      <p:cBhvr>
                                        <p:cTn id="14" dur="500"/>
                                        <p:tgtEl>
                                          <p:spTgt spid="155651">
                                            <p:txEl>
                                              <p:pRg st="1" end="1"/>
                                            </p:txEl>
                                          </p:spTgt>
                                        </p:tgtEl>
                                      </p:cBhvr>
                                    </p:animEffect>
                                    <p:anim calcmode="lin" valueType="num">
                                      <p:cBhvr>
                                        <p:cTn id="15" dur="500" fill="hold"/>
                                        <p:tgtEl>
                                          <p:spTgt spid="155651">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5565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55651">
                                            <p:txEl>
                                              <p:pRg st="2" end="2"/>
                                            </p:txEl>
                                          </p:spTgt>
                                        </p:tgtEl>
                                        <p:attrNameLst>
                                          <p:attrName>style.visibility</p:attrName>
                                        </p:attrNameLst>
                                      </p:cBhvr>
                                      <p:to>
                                        <p:strVal val="visible"/>
                                      </p:to>
                                    </p:set>
                                    <p:animEffect transition="in" filter="fade">
                                      <p:cBhvr>
                                        <p:cTn id="21" dur="500"/>
                                        <p:tgtEl>
                                          <p:spTgt spid="155651">
                                            <p:txEl>
                                              <p:pRg st="2" end="2"/>
                                            </p:txEl>
                                          </p:spTgt>
                                        </p:tgtEl>
                                      </p:cBhvr>
                                    </p:animEffect>
                                    <p:anim calcmode="lin" valueType="num">
                                      <p:cBhvr>
                                        <p:cTn id="22" dur="500" fill="hold"/>
                                        <p:tgtEl>
                                          <p:spTgt spid="155651">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55651">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2" descr="united_states_flag_close_up"/>
          <p:cNvPicPr>
            <a:picLocks noChangeAspect="1" noChangeArrowheads="1"/>
          </p:cNvPicPr>
          <p:nvPr/>
        </p:nvPicPr>
        <p:blipFill>
          <a:blip r:embed="rId3">
            <a:lum bright="7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Rectangle 3"/>
          <p:cNvSpPr>
            <a:spLocks noGrp="1" noChangeArrowheads="1"/>
          </p:cNvSpPr>
          <p:nvPr>
            <p:ph type="body" idx="1"/>
          </p:nvPr>
        </p:nvSpPr>
        <p:spPr>
          <a:xfrm>
            <a:off x="-228600" y="0"/>
            <a:ext cx="9372600" cy="6858000"/>
          </a:xfrm>
        </p:spPr>
        <p:txBody>
          <a:bodyPr/>
          <a:lstStyle/>
          <a:p>
            <a:pPr indent="-52388" eaLnBrk="1" hangingPunct="1">
              <a:lnSpc>
                <a:spcPct val="90000"/>
              </a:lnSpc>
              <a:spcBef>
                <a:spcPct val="0"/>
              </a:spcBef>
              <a:buClr>
                <a:srgbClr val="990000"/>
              </a:buClr>
              <a:buFont typeface="Wingdings 3" panose="05040102010807070707" pitchFamily="18" charset="2"/>
              <a:buNone/>
              <a:defRPr/>
            </a:pPr>
            <a:r>
              <a:rPr lang="en-US" sz="4800" b="1" dirty="0">
                <a:solidFill>
                  <a:srgbClr val="990000"/>
                </a:solidFill>
                <a:effectLst>
                  <a:outerShdw blurRad="38100" dist="38100" dir="2700000" algn="tl">
                    <a:srgbClr val="000000"/>
                  </a:outerShdw>
                </a:effectLst>
              </a:rPr>
              <a:t>“The laws of the general government being paramount to the laws and constitutions of the several states, the declarations of rights in the separate states are no security.” – George Mason</a:t>
            </a:r>
          </a:p>
        </p:txBody>
      </p:sp>
      <p:pic>
        <p:nvPicPr>
          <p:cNvPr id="11268" name="Picture 5" descr="ANd9GcTuu_PnqmNGfTHK6F4a8EaxbnxY-5yG7AUXFhVl6KGnKq_IOlw&amp;t=1&amp;usg=__usTMk1RPRSxncYkDDJniCEC9us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7925" y="4724400"/>
            <a:ext cx="16938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p:cTn id="7" dur="500" fill="hold"/>
                                        <p:tgtEl>
                                          <p:spTgt spid="942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42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42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2" descr="united_states_flag_close_up"/>
          <p:cNvPicPr>
            <a:picLocks noChangeAspect="1" noChangeArrowheads="1"/>
          </p:cNvPicPr>
          <p:nvPr/>
        </p:nvPicPr>
        <p:blipFill>
          <a:blip r:embed="rId3">
            <a:lum bright="7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Rectangle 3"/>
          <p:cNvSpPr>
            <a:spLocks noGrp="1" noChangeArrowheads="1"/>
          </p:cNvSpPr>
          <p:nvPr>
            <p:ph type="body" idx="1"/>
          </p:nvPr>
        </p:nvSpPr>
        <p:spPr>
          <a:xfrm>
            <a:off x="-304800" y="0"/>
            <a:ext cx="9448800" cy="6858000"/>
          </a:xfrm>
        </p:spPr>
        <p:txBody>
          <a:bodyPr/>
          <a:lstStyle/>
          <a:p>
            <a:pPr indent="-52388" eaLnBrk="1" hangingPunct="1">
              <a:spcBef>
                <a:spcPct val="0"/>
              </a:spcBef>
              <a:buClr>
                <a:srgbClr val="990000"/>
              </a:buClr>
              <a:buFont typeface="Wingdings 3" panose="05040102010807070707" pitchFamily="18" charset="2"/>
              <a:buNone/>
              <a:defRPr/>
            </a:pPr>
            <a:r>
              <a:rPr lang="en-US" sz="4800" b="1" dirty="0">
                <a:solidFill>
                  <a:srgbClr val="990000"/>
                </a:solidFill>
                <a:effectLst>
                  <a:outerShdw blurRad="38100" dist="38100" dir="2700000" algn="tl">
                    <a:srgbClr val="000000"/>
                  </a:outerShdw>
                </a:effectLst>
              </a:rPr>
              <a:t>“There is no Declaration of any kind, for preserving the Liberty of the Press, or the Tryal by Jury in Civil Causes; nor against the Danger of standing Armys in time of Peace.” – George Mason</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p:cTn id="7" dur="500" fill="hold"/>
                                        <p:tgtEl>
                                          <p:spTgt spid="962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625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62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united_states_flag_close_up"/>
          <p:cNvPicPr>
            <a:picLocks noChangeAspect="1" noChangeArrowheads="1"/>
          </p:cNvPicPr>
          <p:nvPr/>
        </p:nvPicPr>
        <p:blipFill>
          <a:blip r:embed="rId3">
            <a:lum bright="7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Rectangle 3"/>
          <p:cNvSpPr>
            <a:spLocks noGrp="1" noChangeArrowheads="1"/>
          </p:cNvSpPr>
          <p:nvPr>
            <p:ph type="body" idx="1"/>
          </p:nvPr>
        </p:nvSpPr>
        <p:spPr>
          <a:xfrm>
            <a:off x="-228600" y="-152400"/>
            <a:ext cx="9525000" cy="7010400"/>
          </a:xfrm>
        </p:spPr>
        <p:txBody>
          <a:bodyPr/>
          <a:lstStyle/>
          <a:p>
            <a:pPr indent="-52388" eaLnBrk="1" hangingPunct="1">
              <a:lnSpc>
                <a:spcPct val="110000"/>
              </a:lnSpc>
              <a:spcBef>
                <a:spcPct val="0"/>
              </a:spcBef>
              <a:buClr>
                <a:srgbClr val="990000"/>
              </a:buClr>
              <a:buFont typeface="Wingdings 3" panose="05040102010807070707" pitchFamily="18" charset="2"/>
              <a:buNone/>
              <a:defRPr/>
            </a:pPr>
            <a:r>
              <a:rPr lang="en-US" sz="4800" b="1" dirty="0">
                <a:solidFill>
                  <a:srgbClr val="990000"/>
                </a:solidFill>
                <a:effectLst>
                  <a:outerShdw blurRad="38100" dist="38100" dir="2700000" algn="tl">
                    <a:srgbClr val="000000"/>
                  </a:outerShdw>
                </a:effectLst>
              </a:rPr>
              <a:t>“A bill of rights is what the people are entitled to against every government on earth, general or particular, and what no just government should refuse or rest on interference.” – Thomas Jefferson</a:t>
            </a:r>
            <a:r>
              <a:rPr lang="en-US" b="1" dirty="0"/>
              <a:t>  </a:t>
            </a:r>
            <a:r>
              <a:rPr lang="en-US" sz="5400" b="1" dirty="0">
                <a:solidFill>
                  <a:srgbClr val="990000"/>
                </a:solidFill>
              </a:rPr>
              <a:t>	</a:t>
            </a:r>
          </a:p>
        </p:txBody>
      </p:sp>
      <p:pic>
        <p:nvPicPr>
          <p:cNvPr id="15364" name="Picture 10" descr="ANd9GcQtQPxdIlR1kWX-1nY-z710rvs6vyhyhxPHsWt6l2Lnwf_0Lls&amp;t=1&amp;usg=__SEIjk2WIcX2J1ayPFGt6pLlgoF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8838" y="4724400"/>
            <a:ext cx="193516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p:cTn id="7" dur="500" fill="hold"/>
                                        <p:tgtEl>
                                          <p:spTgt spid="983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830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83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74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
            <a:ext cx="8077200" cy="590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7" descr="united_states_flag_close_up"/>
          <p:cNvPicPr>
            <a:picLocks noChangeAspect="1" noChangeArrowheads="1"/>
          </p:cNvPicPr>
          <p:nvPr/>
        </p:nvPicPr>
        <p:blipFill>
          <a:blip r:embed="rId3">
            <a:lum bright="7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body" idx="1"/>
          </p:nvPr>
        </p:nvSpPr>
        <p:spPr>
          <a:xfrm>
            <a:off x="0" y="1447800"/>
            <a:ext cx="9144000" cy="5410200"/>
          </a:xfrm>
        </p:spPr>
        <p:txBody>
          <a:bodyPr/>
          <a:lstStyle/>
          <a:p>
            <a:pPr eaLnBrk="1" hangingPunct="1">
              <a:spcBef>
                <a:spcPct val="0"/>
              </a:spcBef>
              <a:buClr>
                <a:srgbClr val="990000"/>
              </a:buClr>
              <a:buFontTx/>
              <a:buBlip>
                <a:blip r:embed="rId4"/>
              </a:buBlip>
              <a:defRPr/>
            </a:pPr>
            <a:r>
              <a:rPr lang="en-US" sz="4800" b="1" dirty="0">
                <a:solidFill>
                  <a:srgbClr val="000099"/>
                </a:solidFill>
                <a:effectLst>
                  <a:outerShdw blurRad="38100" dist="38100" dir="2700000" algn="tl">
                    <a:srgbClr val="000000"/>
                  </a:outerShdw>
                </a:effectLst>
                <a:latin typeface="Papyrus" panose="03070502060502030205" pitchFamily="66" charset="0"/>
              </a:rPr>
              <a:t>Citizens need to know what to expect from government</a:t>
            </a:r>
          </a:p>
          <a:p>
            <a:pPr lvl="2" eaLnBrk="1" hangingPunct="1">
              <a:spcBef>
                <a:spcPct val="0"/>
              </a:spcBef>
              <a:buClr>
                <a:srgbClr val="990000"/>
              </a:buClr>
              <a:buFontTx/>
              <a:buBlip>
                <a:blip r:embed="rId4"/>
              </a:buBlip>
              <a:defRPr/>
            </a:pPr>
            <a:r>
              <a:rPr lang="en-US" sz="4800" b="1" dirty="0">
                <a:solidFill>
                  <a:srgbClr val="000099"/>
                </a:solidFill>
                <a:effectLst>
                  <a:outerShdw blurRad="38100" dist="38100" dir="2700000" algn="tl">
                    <a:srgbClr val="000000"/>
                  </a:outerShdw>
                </a:effectLst>
                <a:latin typeface="Papyrus" panose="03070502060502030205" pitchFamily="66" charset="0"/>
              </a:rPr>
              <a:t>a constitution is the solution to that problem</a:t>
            </a:r>
          </a:p>
          <a:p>
            <a:pPr lvl="2" eaLnBrk="1" hangingPunct="1">
              <a:spcBef>
                <a:spcPct val="0"/>
              </a:spcBef>
              <a:buClr>
                <a:srgbClr val="990000"/>
              </a:buClr>
              <a:buFontTx/>
              <a:buBlip>
                <a:blip r:embed="rId4"/>
              </a:buBlip>
              <a:defRPr/>
            </a:pPr>
            <a:r>
              <a:rPr lang="en-US" sz="4800" b="1" dirty="0">
                <a:solidFill>
                  <a:srgbClr val="000099"/>
                </a:solidFill>
                <a:effectLst>
                  <a:outerShdw blurRad="38100" dist="38100" dir="2700000" algn="tl">
                    <a:srgbClr val="000000"/>
                  </a:outerShdw>
                </a:effectLst>
                <a:latin typeface="Papyrus" panose="03070502060502030205" pitchFamily="66" charset="0"/>
              </a:rPr>
              <a:t>under the </a:t>
            </a:r>
            <a:r>
              <a:rPr lang="en-US" sz="4800" b="1" i="1" dirty="0">
                <a:solidFill>
                  <a:srgbClr val="000099"/>
                </a:solidFill>
                <a:effectLst>
                  <a:outerShdw blurRad="38100" dist="38100" dir="2700000" algn="tl">
                    <a:srgbClr val="000000"/>
                  </a:outerShdw>
                </a:effectLst>
                <a:latin typeface="Papyrus" panose="03070502060502030205" pitchFamily="66" charset="0"/>
              </a:rPr>
              <a:t>Articles of Confederation</a:t>
            </a:r>
            <a:r>
              <a:rPr lang="en-US" sz="4800" b="1" dirty="0">
                <a:solidFill>
                  <a:srgbClr val="000099"/>
                </a:solidFill>
                <a:effectLst>
                  <a:outerShdw blurRad="38100" dist="38100" dir="2700000" algn="tl">
                    <a:srgbClr val="000000"/>
                  </a:outerShdw>
                </a:effectLst>
                <a:latin typeface="Papyrus" panose="03070502060502030205" pitchFamily="66" charset="0"/>
              </a:rPr>
              <a:t> the state laws were insufficient</a:t>
            </a:r>
            <a:endParaRPr lang="en-US" sz="4800" b="1" dirty="0">
              <a:effectLst>
                <a:outerShdw blurRad="38100" dist="38100" dir="2700000" algn="tl">
                  <a:srgbClr val="000000"/>
                </a:outerShdw>
              </a:effectLst>
              <a:latin typeface="Papyrus" panose="03070502060502030205" pitchFamily="66" charset="0"/>
            </a:endParaRPr>
          </a:p>
        </p:txBody>
      </p:sp>
      <p:sp>
        <p:nvSpPr>
          <p:cNvPr id="8196" name="WordArt 6" descr="Blue-White-Red_1600x900"/>
          <p:cNvSpPr>
            <a:spLocks noChangeArrowheads="1" noChangeShapeType="1" noTextEdit="1"/>
          </p:cNvSpPr>
          <p:nvPr/>
        </p:nvSpPr>
        <p:spPr bwMode="auto">
          <a:xfrm>
            <a:off x="152400" y="152400"/>
            <a:ext cx="8839200" cy="1143000"/>
          </a:xfrm>
          <a:prstGeom prst="rect">
            <a:avLst/>
          </a:prstGeom>
        </p:spPr>
        <p:txBody>
          <a:bodyPr wrap="none" fromWordArt="1">
            <a:prstTxWarp prst="textPlain">
              <a:avLst>
                <a:gd name="adj" fmla="val 50000"/>
              </a:avLst>
            </a:prstTxWarp>
          </a:bodyPr>
          <a:lstStyle/>
          <a:p>
            <a:pPr algn="ctr"/>
            <a:r>
              <a:rPr lang="en-US" sz="3600" b="1" i="1" kern="10">
                <a:ln w="25400" cap="sq">
                  <a:solidFill>
                    <a:srgbClr val="000080"/>
                  </a:solidFill>
                  <a:round/>
                  <a:headEnd type="none" w="sm" len="sm"/>
                  <a:tailEnd type="none" w="sm" len="sm"/>
                </a:ln>
                <a:blipFill dpi="0" rotWithShape="1">
                  <a:blip r:embed="rId5"/>
                  <a:srcRect/>
                  <a:stretch>
                    <a:fillRect/>
                  </a:stretch>
                </a:blipFill>
                <a:effectLst>
                  <a:outerShdw dist="35921" dir="2700000" algn="ctr" rotWithShape="0">
                    <a:srgbClr val="990000"/>
                  </a:outerShdw>
                </a:effectLst>
                <a:latin typeface="Papyrus" panose="03070502060502030205" pitchFamily="66" charset="0"/>
              </a:rPr>
              <a:t>Why a Constitution?</a:t>
            </a:r>
          </a:p>
        </p:txBody>
      </p:sp>
    </p:spTree>
    <p:extLst>
      <p:ext uri="{BB962C8B-B14F-4D97-AF65-F5344CB8AC3E}">
        <p14:creationId xmlns:p14="http://schemas.microsoft.com/office/powerpoint/2010/main" val="3785472191"/>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1000" fill="hold"/>
                                        <p:tgtEl>
                                          <p:spTgt spid="614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1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147">
                                            <p:txEl>
                                              <p:pRg st="0" end="0"/>
                                            </p:txEl>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 calcmode="lin" valueType="num">
                                      <p:cBhvr>
                                        <p:cTn id="12" dur="1000" fill="hold"/>
                                        <p:tgtEl>
                                          <p:spTgt spid="6147">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6147">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6147">
                                            <p:txEl>
                                              <p:pRg st="1" end="1"/>
                                            </p:txEl>
                                          </p:spTgt>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 calcmode="lin" valueType="num">
                                      <p:cBhvr>
                                        <p:cTn id="17" dur="1000" fill="hold"/>
                                        <p:tgtEl>
                                          <p:spTgt spid="6147">
                                            <p:txEl>
                                              <p:pRg st="2" end="2"/>
                                            </p:txEl>
                                          </p:spTgt>
                                        </p:tgtEl>
                                        <p:attrNameLst>
                                          <p:attrName>ppt_w</p:attrName>
                                        </p:attrNameLst>
                                      </p:cBhvr>
                                      <p:tavLst>
                                        <p:tav tm="0">
                                          <p:val>
                                            <p:strVal val="#ppt_w+.3"/>
                                          </p:val>
                                        </p:tav>
                                        <p:tav tm="100000">
                                          <p:val>
                                            <p:strVal val="#ppt_w"/>
                                          </p:val>
                                        </p:tav>
                                      </p:tavLst>
                                    </p:anim>
                                    <p:anim calcmode="lin" valueType="num">
                                      <p:cBhvr>
                                        <p:cTn id="18" dur="1000" fill="hold"/>
                                        <p:tgtEl>
                                          <p:spTgt spid="6147">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united_states_flag_close_up"/>
          <p:cNvPicPr>
            <a:picLocks noChangeAspect="1" noChangeArrowheads="1"/>
          </p:cNvPicPr>
          <p:nvPr/>
        </p:nvPicPr>
        <p:blipFill>
          <a:blip r:embed="rId2">
            <a:lum bright="7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body" idx="1"/>
          </p:nvPr>
        </p:nvSpPr>
        <p:spPr>
          <a:xfrm>
            <a:off x="0" y="0"/>
            <a:ext cx="9144000" cy="6858000"/>
          </a:xfrm>
        </p:spPr>
        <p:txBody>
          <a:bodyPr/>
          <a:lstStyle/>
          <a:p>
            <a:pPr marL="0" indent="0" eaLnBrk="1" hangingPunct="1">
              <a:buFontTx/>
              <a:buNone/>
            </a:pPr>
            <a:r>
              <a:rPr lang="en-US" altLang="en-US" sz="4000" b="1">
                <a:solidFill>
                  <a:srgbClr val="000066"/>
                </a:solidFill>
              </a:rPr>
              <a:t>We, the people of the United States, in order to form a more perfect union, establish justice, ensure domestic tranquility, provide for the common defense, promote the general welfare, and secure the blessings of liberty for ourselves and our posterity do hereby ordain and establish this Constitution for the United States of America. </a:t>
            </a:r>
            <a:br>
              <a:rPr lang="en-US" altLang="en-US" sz="4000" b="1">
                <a:solidFill>
                  <a:srgbClr val="000066"/>
                </a:solidFill>
              </a:rPr>
            </a:br>
            <a:r>
              <a:rPr lang="en-US" altLang="en-US" sz="4000" b="1" i="1">
                <a:solidFill>
                  <a:srgbClr val="000066"/>
                </a:solidFill>
              </a:rPr>
              <a:t>~The Preamble to the Constitution</a:t>
            </a:r>
            <a:r>
              <a:rPr lang="en-US" altLang="en-US"/>
              <a:t> </a:t>
            </a:r>
          </a:p>
        </p:txBody>
      </p:sp>
    </p:spTree>
    <p:extLst>
      <p:ext uri="{BB962C8B-B14F-4D97-AF65-F5344CB8AC3E}">
        <p14:creationId xmlns:p14="http://schemas.microsoft.com/office/powerpoint/2010/main" val="4004717443"/>
      </p:ext>
    </p:extLst>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6" descr="DSC01241"/>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3175"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Rectangle 3"/>
          <p:cNvSpPr>
            <a:spLocks noGrp="1" noChangeArrowheads="1"/>
          </p:cNvSpPr>
          <p:nvPr>
            <p:ph type="body" idx="1"/>
          </p:nvPr>
        </p:nvSpPr>
        <p:spPr>
          <a:xfrm>
            <a:off x="0" y="2057400"/>
            <a:ext cx="9144000" cy="4114800"/>
          </a:xfrm>
        </p:spPr>
        <p:txBody>
          <a:bodyPr/>
          <a:lstStyle/>
          <a:p>
            <a:pPr marL="609600" indent="-609600" eaLnBrk="1" hangingPunct="1">
              <a:lnSpc>
                <a:spcPct val="90000"/>
              </a:lnSpc>
              <a:spcBef>
                <a:spcPct val="0"/>
              </a:spcBef>
              <a:buClr>
                <a:srgbClr val="990000"/>
              </a:buClr>
              <a:buFont typeface="Wingdings 3" panose="05040102010807070707" pitchFamily="18" charset="2"/>
              <a:buAutoNum type="arabicParenR"/>
              <a:defRPr/>
            </a:pPr>
            <a:r>
              <a:rPr lang="en-US" sz="5400" b="1" dirty="0">
                <a:solidFill>
                  <a:srgbClr val="000000"/>
                </a:solidFill>
                <a:effectLst>
                  <a:outerShdw blurRad="38100" dist="38100" dir="2700000" algn="tl">
                    <a:srgbClr val="FFFFFF"/>
                  </a:outerShdw>
                </a:effectLst>
                <a:latin typeface="Papyrus" panose="03070502060502030205" pitchFamily="66" charset="0"/>
              </a:rPr>
              <a:t>Popular Sovereignty</a:t>
            </a:r>
          </a:p>
          <a:p>
            <a:pPr marL="1371600" lvl="2" indent="-457200" eaLnBrk="1" hangingPunct="1">
              <a:lnSpc>
                <a:spcPct val="90000"/>
              </a:lnSpc>
              <a:spcBef>
                <a:spcPct val="0"/>
              </a:spcBef>
              <a:buClr>
                <a:srgbClr val="990000"/>
              </a:buClr>
              <a:buFont typeface="Wingdings 3" panose="05040102010807070707" pitchFamily="18" charset="2"/>
              <a:buChar char="î"/>
              <a:defRPr/>
            </a:pPr>
            <a:r>
              <a:rPr lang="en-US" sz="5400" b="1" dirty="0">
                <a:solidFill>
                  <a:srgbClr val="000000"/>
                </a:solidFill>
                <a:effectLst>
                  <a:outerShdw blurRad="38100" dist="38100" dir="2700000" algn="tl">
                    <a:srgbClr val="FFFFFF"/>
                  </a:outerShdw>
                </a:effectLst>
                <a:latin typeface="Papyrus" panose="03070502060502030205" pitchFamily="66" charset="0"/>
              </a:rPr>
              <a:t>rule by the people</a:t>
            </a:r>
          </a:p>
          <a:p>
            <a:pPr marL="609600" indent="-609600" eaLnBrk="1" hangingPunct="1">
              <a:lnSpc>
                <a:spcPct val="90000"/>
              </a:lnSpc>
              <a:spcBef>
                <a:spcPct val="0"/>
              </a:spcBef>
              <a:buClr>
                <a:srgbClr val="990000"/>
              </a:buClr>
              <a:buFont typeface="Wingdings 3" panose="05040102010807070707" pitchFamily="18" charset="2"/>
              <a:buAutoNum type="arabicParenR" startAt="2"/>
              <a:defRPr/>
            </a:pPr>
            <a:r>
              <a:rPr lang="en-US" sz="5400" b="1" dirty="0">
                <a:solidFill>
                  <a:srgbClr val="000000"/>
                </a:solidFill>
                <a:effectLst>
                  <a:outerShdw blurRad="38100" dist="38100" dir="2700000" algn="tl">
                    <a:srgbClr val="FFFFFF"/>
                  </a:outerShdw>
                </a:effectLst>
                <a:latin typeface="Papyrus" panose="03070502060502030205" pitchFamily="66" charset="0"/>
              </a:rPr>
              <a:t>Federalism</a:t>
            </a:r>
          </a:p>
          <a:p>
            <a:pPr marL="1371600" lvl="2" indent="-457200" eaLnBrk="1" hangingPunct="1">
              <a:lnSpc>
                <a:spcPct val="90000"/>
              </a:lnSpc>
              <a:spcBef>
                <a:spcPct val="0"/>
              </a:spcBef>
              <a:buClr>
                <a:srgbClr val="990000"/>
              </a:buClr>
              <a:buFont typeface="Wingdings 3" panose="05040102010807070707" pitchFamily="18" charset="2"/>
              <a:buChar char="î"/>
              <a:defRPr/>
            </a:pPr>
            <a:r>
              <a:rPr lang="en-US" sz="5400" b="1" dirty="0">
                <a:solidFill>
                  <a:srgbClr val="000000"/>
                </a:solidFill>
                <a:effectLst>
                  <a:outerShdw blurRad="38100" dist="38100" dir="2700000" algn="tl">
                    <a:srgbClr val="FFFFFF"/>
                  </a:outerShdw>
                </a:effectLst>
                <a:latin typeface="Papyrus" panose="03070502060502030205" pitchFamily="66" charset="0"/>
              </a:rPr>
              <a:t>power is divided between national &amp; state governments</a:t>
            </a:r>
          </a:p>
        </p:txBody>
      </p:sp>
      <p:sp>
        <p:nvSpPr>
          <p:cNvPr id="2" name="Rectangle 1"/>
          <p:cNvSpPr/>
          <p:nvPr/>
        </p:nvSpPr>
        <p:spPr>
          <a:xfrm>
            <a:off x="152400" y="152400"/>
            <a:ext cx="8915400" cy="16002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txBody>
          <a:bodyPr>
            <a:prstTxWarp prst="textPlain">
              <a:avLst/>
            </a:prstTxWarp>
            <a:spAutoFit/>
          </a:bodyPr>
          <a:lstStyle/>
          <a:p>
            <a:pPr algn="ctr">
              <a:defRPr/>
            </a:pPr>
            <a:r>
              <a:rPr lang="en-US" sz="5400" b="1" i="1" spc="50" dirty="0">
                <a:ln w="0"/>
                <a:solidFill>
                  <a:srgbClr val="000000"/>
                </a:solidFill>
                <a:effectLst>
                  <a:glow rad="101600">
                    <a:schemeClr val="accent4">
                      <a:satMod val="175000"/>
                      <a:alpha val="40000"/>
                    </a:schemeClr>
                  </a:glow>
                  <a:innerShdw blurRad="63500" dist="50800" dir="13500000">
                    <a:srgbClr val="000000">
                      <a:alpha val="50000"/>
                    </a:srgbClr>
                  </a:innerShdw>
                </a:effectLst>
                <a:latin typeface="Papyrus" panose="03070502060502030205" pitchFamily="66" charset="0"/>
              </a:rPr>
              <a:t> </a:t>
            </a:r>
            <a:endParaRPr lang="en-US" sz="5400" b="1" spc="50" dirty="0">
              <a:ln w="0"/>
              <a:solidFill>
                <a:srgbClr val="000000"/>
              </a:solidFill>
              <a:effectLst>
                <a:glow rad="101600">
                  <a:schemeClr val="accent4">
                    <a:satMod val="175000"/>
                    <a:alpha val="40000"/>
                  </a:schemeClr>
                </a:glow>
                <a:innerShdw blurRad="63500" dist="50800" dir="13500000">
                  <a:srgbClr val="000000">
                    <a:alpha val="50000"/>
                  </a:srgbClr>
                </a:innerShdw>
              </a:effectLst>
            </a:endParaRPr>
          </a:p>
        </p:txBody>
      </p:sp>
      <p:sp>
        <p:nvSpPr>
          <p:cNvPr id="3" name="Rectangle 2"/>
          <p:cNvSpPr/>
          <p:nvPr/>
        </p:nvSpPr>
        <p:spPr>
          <a:xfrm>
            <a:off x="228600" y="381000"/>
            <a:ext cx="8763000" cy="1222375"/>
          </a:xfrm>
          <a:prstGeom prst="rect">
            <a:avLst/>
          </a:prstGeom>
          <a:noFill/>
        </p:spPr>
        <p:txBody>
          <a:bodyPr wrap="none" lIns="91440" tIns="45720" rIns="91440" bIns="4572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i="1" cap="none" spc="0" dirty="0">
                <a:ln/>
                <a:solidFill>
                  <a:srgbClr val="000066"/>
                </a:solidFill>
                <a:effectLst>
                  <a:glow rad="228600">
                    <a:schemeClr val="accent4">
                      <a:satMod val="175000"/>
                      <a:alpha val="40000"/>
                    </a:schemeClr>
                  </a:glow>
                </a:effectLst>
                <a:latin typeface="Papyrus" panose="03070502060502030205" pitchFamily="66" charset="0"/>
              </a:rPr>
              <a:t>6 Major Principles</a:t>
            </a:r>
          </a:p>
        </p:txBody>
      </p:sp>
    </p:spTree>
    <p:extLst>
      <p:ext uri="{BB962C8B-B14F-4D97-AF65-F5344CB8AC3E}">
        <p14:creationId xmlns:p14="http://schemas.microsoft.com/office/powerpoint/2010/main" val="3737963291"/>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 calcmode="lin" valueType="num">
                                      <p:cBhvr>
                                        <p:cTn id="7" dur="1000" fill="hold"/>
                                        <p:tgtEl>
                                          <p:spTgt spid="11059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1059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0595">
                                            <p:txEl>
                                              <p:pRg st="0" end="0"/>
                                            </p:txEl>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 calcmode="lin" valueType="num">
                                      <p:cBhvr>
                                        <p:cTn id="12" dur="1000" fill="hold"/>
                                        <p:tgtEl>
                                          <p:spTgt spid="110595">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11059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10595">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10595">
                                            <p:txEl>
                                              <p:pRg st="2" end="2"/>
                                            </p:txEl>
                                          </p:spTgt>
                                        </p:tgtEl>
                                        <p:attrNameLst>
                                          <p:attrName>style.visibility</p:attrName>
                                        </p:attrNameLst>
                                      </p:cBhvr>
                                      <p:to>
                                        <p:strVal val="visible"/>
                                      </p:to>
                                    </p:set>
                                    <p:anim calcmode="lin" valueType="num">
                                      <p:cBhvr>
                                        <p:cTn id="19" dur="1000" fill="hold"/>
                                        <p:tgtEl>
                                          <p:spTgt spid="110595">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11059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10595">
                                            <p:txEl>
                                              <p:pRg st="2" end="2"/>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110595">
                                            <p:txEl>
                                              <p:pRg st="3" end="3"/>
                                            </p:txEl>
                                          </p:spTgt>
                                        </p:tgtEl>
                                        <p:attrNameLst>
                                          <p:attrName>style.visibility</p:attrName>
                                        </p:attrNameLst>
                                      </p:cBhvr>
                                      <p:to>
                                        <p:strVal val="visible"/>
                                      </p:to>
                                    </p:set>
                                    <p:anim calcmode="lin" valueType="num">
                                      <p:cBhvr>
                                        <p:cTn id="24" dur="1000" fill="hold"/>
                                        <p:tgtEl>
                                          <p:spTgt spid="110595">
                                            <p:txEl>
                                              <p:pRg st="3" end="3"/>
                                            </p:txEl>
                                          </p:spTgt>
                                        </p:tgtEl>
                                        <p:attrNameLst>
                                          <p:attrName>ppt_w</p:attrName>
                                        </p:attrNameLst>
                                      </p:cBhvr>
                                      <p:tavLst>
                                        <p:tav tm="0">
                                          <p:val>
                                            <p:strVal val="#ppt_w+.3"/>
                                          </p:val>
                                        </p:tav>
                                        <p:tav tm="100000">
                                          <p:val>
                                            <p:strVal val="#ppt_w"/>
                                          </p:val>
                                        </p:tav>
                                      </p:tavLst>
                                    </p:anim>
                                    <p:anim calcmode="lin" valueType="num">
                                      <p:cBhvr>
                                        <p:cTn id="25" dur="1000" fill="hold"/>
                                        <p:tgtEl>
                                          <p:spTgt spid="110595">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1105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0207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914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115932"/>
      </p:ext>
    </p:extLst>
  </p:cSld>
  <p:clrMapOvr>
    <a:masterClrMapping/>
  </p:clrMapOvr>
  <p:transition>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0003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3075"/>
            <a:ext cx="91440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3488242"/>
      </p:ext>
    </p:extLst>
  </p:cSld>
  <p:clrMapOvr>
    <a:masterClrMapping/>
  </p:clrMapOvr>
  <p:transition>
    <p:push dir="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7" descr="DSC01241"/>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3175"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0" y="0"/>
            <a:ext cx="9144000" cy="6858000"/>
          </a:xfrm>
        </p:spPr>
        <p:txBody>
          <a:bodyPr/>
          <a:lstStyle/>
          <a:p>
            <a:pPr marL="533400" indent="-533400" eaLnBrk="1" hangingPunct="1">
              <a:spcBef>
                <a:spcPct val="0"/>
              </a:spcBef>
              <a:buClr>
                <a:srgbClr val="990000"/>
              </a:buClr>
              <a:buFont typeface="Wingdings 3" panose="05040102010807070707" pitchFamily="18" charset="2"/>
              <a:buAutoNum type="arabicParenR" startAt="3"/>
              <a:defRPr/>
            </a:pPr>
            <a:r>
              <a:rPr lang="en-US" sz="4000" b="1">
                <a:solidFill>
                  <a:srgbClr val="000000"/>
                </a:solidFill>
                <a:effectLst>
                  <a:outerShdw blurRad="38100" dist="38100" dir="2700000" algn="tl">
                    <a:srgbClr val="FFFFFF"/>
                  </a:outerShdw>
                </a:effectLst>
                <a:latin typeface="Papyrus" panose="03070502060502030205" pitchFamily="66" charset="0"/>
              </a:rPr>
              <a:t>Separation of Powers</a:t>
            </a:r>
          </a:p>
          <a:p>
            <a:pPr marL="1238250" lvl="2" indent="-381000" eaLnBrk="1" hangingPunct="1">
              <a:spcBef>
                <a:spcPct val="0"/>
              </a:spcBef>
              <a:buClr>
                <a:srgbClr val="990000"/>
              </a:buClr>
              <a:buFont typeface="Wingdings 3" panose="05040102010807070707" pitchFamily="18" charset="2"/>
              <a:buChar char="î"/>
              <a:defRPr/>
            </a:pPr>
            <a:r>
              <a:rPr lang="en-US" sz="4000" b="1">
                <a:solidFill>
                  <a:srgbClr val="000000"/>
                </a:solidFill>
                <a:effectLst>
                  <a:outerShdw blurRad="38100" dist="38100" dir="2700000" algn="tl">
                    <a:srgbClr val="FFFFFF"/>
                  </a:outerShdw>
                </a:effectLst>
                <a:latin typeface="Papyrus" panose="03070502060502030205" pitchFamily="66" charset="0"/>
              </a:rPr>
              <a:t>each branch has specific responsibilities</a:t>
            </a:r>
          </a:p>
          <a:p>
            <a:pPr marL="1238250" lvl="2" indent="-381000" eaLnBrk="1" hangingPunct="1">
              <a:spcBef>
                <a:spcPct val="0"/>
              </a:spcBef>
              <a:buClr>
                <a:srgbClr val="990000"/>
              </a:buClr>
              <a:buFont typeface="Wingdings 3" panose="05040102010807070707" pitchFamily="18" charset="2"/>
              <a:buChar char="î"/>
              <a:defRPr/>
            </a:pPr>
            <a:r>
              <a:rPr lang="en-US" sz="4000" b="1">
                <a:solidFill>
                  <a:srgbClr val="000000"/>
                </a:solidFill>
                <a:effectLst>
                  <a:outerShdw blurRad="38100" dist="38100" dir="2700000" algn="tl">
                    <a:srgbClr val="FFFFFF"/>
                  </a:outerShdw>
                </a:effectLst>
                <a:latin typeface="Papyrus" panose="03070502060502030205" pitchFamily="66" charset="0"/>
              </a:rPr>
              <a:t>Madison was concerned with the existence of factions in government</a:t>
            </a:r>
          </a:p>
          <a:p>
            <a:pPr marL="1238250" lvl="2" indent="-381000" eaLnBrk="1" hangingPunct="1">
              <a:spcBef>
                <a:spcPct val="0"/>
              </a:spcBef>
              <a:buClr>
                <a:srgbClr val="990000"/>
              </a:buClr>
              <a:buFont typeface="Wingdings 3" panose="05040102010807070707" pitchFamily="18" charset="2"/>
              <a:buChar char="î"/>
              <a:defRPr/>
            </a:pPr>
            <a:r>
              <a:rPr lang="en-US" sz="4000" b="1">
                <a:solidFill>
                  <a:srgbClr val="000000"/>
                </a:solidFill>
                <a:effectLst>
                  <a:outerShdw blurRad="38100" dist="38100" dir="2700000" algn="tl">
                    <a:srgbClr val="FFFFFF"/>
                  </a:outerShdw>
                </a:effectLst>
                <a:latin typeface="Papyrus" panose="03070502060502030205" pitchFamily="66" charset="0"/>
              </a:rPr>
              <a:t>Liberty is the cause of factions</a:t>
            </a:r>
          </a:p>
          <a:p>
            <a:pPr marL="1238250" lvl="2" indent="-381000" eaLnBrk="1" hangingPunct="1">
              <a:spcBef>
                <a:spcPct val="0"/>
              </a:spcBef>
              <a:buClr>
                <a:srgbClr val="990000"/>
              </a:buClr>
              <a:buFont typeface="Wingdings 3" panose="05040102010807070707" pitchFamily="18" charset="2"/>
              <a:buChar char="î"/>
              <a:defRPr/>
            </a:pPr>
            <a:r>
              <a:rPr lang="en-US" sz="4000" b="1" i="1">
                <a:solidFill>
                  <a:srgbClr val="000000"/>
                </a:solidFill>
                <a:effectLst>
                  <a:outerShdw blurRad="38100" dist="38100" dir="2700000" algn="tl">
                    <a:srgbClr val="FFFFFF"/>
                  </a:outerShdw>
                </a:effectLst>
                <a:latin typeface="Papyrus" panose="03070502060502030205" pitchFamily="66" charset="0"/>
              </a:rPr>
              <a:t>Federalist 10</a:t>
            </a:r>
            <a:r>
              <a:rPr lang="en-US" sz="4000" b="1">
                <a:solidFill>
                  <a:srgbClr val="000000"/>
                </a:solidFill>
                <a:effectLst>
                  <a:outerShdw blurRad="38100" dist="38100" dir="2700000" algn="tl">
                    <a:srgbClr val="FFFFFF"/>
                  </a:outerShdw>
                </a:effectLst>
                <a:latin typeface="Papyrus" panose="03070502060502030205" pitchFamily="66" charset="0"/>
              </a:rPr>
              <a:t> – Best way to control factions was to extend the sphere of government over a sufficiently large territory to prevent one entity from having “undue influence”</a:t>
            </a:r>
          </a:p>
        </p:txBody>
      </p:sp>
    </p:spTree>
    <p:extLst>
      <p:ext uri="{BB962C8B-B14F-4D97-AF65-F5344CB8AC3E}">
        <p14:creationId xmlns:p14="http://schemas.microsoft.com/office/powerpoint/2010/main" val="4209801197"/>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1000"/>
                                        <p:tgtEl>
                                          <p:spTgt spid="7171">
                                            <p:txEl>
                                              <p:pRg st="1" end="1"/>
                                            </p:txEl>
                                          </p:spTgt>
                                        </p:tgtEl>
                                      </p:cBhvr>
                                    </p:animEffect>
                                    <p:anim calcmode="lin" valueType="num">
                                      <p:cBhvr>
                                        <p:cTn id="13"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17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1000"/>
                                        <p:tgtEl>
                                          <p:spTgt spid="7171">
                                            <p:txEl>
                                              <p:pRg st="2" end="2"/>
                                            </p:txEl>
                                          </p:spTgt>
                                        </p:tgtEl>
                                      </p:cBhvr>
                                    </p:animEffect>
                                    <p:anim calcmode="lin" valueType="num">
                                      <p:cBhvr>
                                        <p:cTn id="1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1000"/>
                                        <p:tgtEl>
                                          <p:spTgt spid="7171">
                                            <p:txEl>
                                              <p:pRg st="3" end="3"/>
                                            </p:txEl>
                                          </p:spTgt>
                                        </p:tgtEl>
                                      </p:cBhvr>
                                    </p:animEffect>
                                    <p:anim calcmode="lin" valueType="num">
                                      <p:cBhvr>
                                        <p:cTn id="23"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171">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1000"/>
                                        <p:tgtEl>
                                          <p:spTgt spid="7171">
                                            <p:txEl>
                                              <p:pRg st="4" end="4"/>
                                            </p:txEl>
                                          </p:spTgt>
                                        </p:tgtEl>
                                      </p:cBhvr>
                                    </p:animEffect>
                                    <p:anim calcmode="lin" valueType="num">
                                      <p:cBhvr>
                                        <p:cTn id="28"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03344148"/>
              </p:ext>
            </p:extLst>
          </p:nvPr>
        </p:nvGraphicFramePr>
        <p:xfrm>
          <a:off x="0" y="0"/>
          <a:ext cx="9144000" cy="6745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3572169" y="761921"/>
            <a:ext cx="1999661" cy="914479"/>
          </a:xfrm>
          <a:prstGeom prst="rect">
            <a:avLst/>
          </a:prstGeom>
        </p:spPr>
      </p:pic>
      <p:pic>
        <p:nvPicPr>
          <p:cNvPr id="4" name="Picture 3"/>
          <p:cNvPicPr>
            <a:picLocks noChangeAspect="1"/>
          </p:cNvPicPr>
          <p:nvPr/>
        </p:nvPicPr>
        <p:blipFill>
          <a:blip r:embed="rId9"/>
          <a:stretch>
            <a:fillRect/>
          </a:stretch>
        </p:blipFill>
        <p:spPr>
          <a:xfrm>
            <a:off x="1752600" y="5105400"/>
            <a:ext cx="1981200" cy="1023620"/>
          </a:xfrm>
          <a:prstGeom prst="rect">
            <a:avLst/>
          </a:prstGeom>
        </p:spPr>
      </p:pic>
      <p:pic>
        <p:nvPicPr>
          <p:cNvPr id="7" name="Picture 6"/>
          <p:cNvPicPr>
            <a:picLocks noChangeAspect="1"/>
          </p:cNvPicPr>
          <p:nvPr/>
        </p:nvPicPr>
        <p:blipFill>
          <a:blip r:embed="rId10"/>
          <a:stretch>
            <a:fillRect/>
          </a:stretch>
        </p:blipFill>
        <p:spPr>
          <a:xfrm>
            <a:off x="5506616" y="5102860"/>
            <a:ext cx="1836964" cy="1028700"/>
          </a:xfrm>
          <a:prstGeom prst="rect">
            <a:avLst/>
          </a:prstGeom>
        </p:spPr>
      </p:pic>
    </p:spTree>
    <p:extLst>
      <p:ext uri="{BB962C8B-B14F-4D97-AF65-F5344CB8AC3E}">
        <p14:creationId xmlns:p14="http://schemas.microsoft.com/office/powerpoint/2010/main" val="2581089965"/>
      </p:ext>
    </p:extLst>
  </p:cSld>
  <p:clrMapOvr>
    <a:masterClrMapping/>
  </p:clrMapOvr>
  <p:transition>
    <p:push dir="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5" descr="DSC01241"/>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3175"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Rectangle 3"/>
          <p:cNvSpPr>
            <a:spLocks noGrp="1" noChangeArrowheads="1"/>
          </p:cNvSpPr>
          <p:nvPr>
            <p:ph type="body" idx="1"/>
          </p:nvPr>
        </p:nvSpPr>
        <p:spPr>
          <a:xfrm>
            <a:off x="0" y="152400"/>
            <a:ext cx="9296400" cy="6705600"/>
          </a:xfrm>
        </p:spPr>
        <p:txBody>
          <a:bodyPr/>
          <a:lstStyle/>
          <a:p>
            <a:pPr marL="609600" indent="-609600" eaLnBrk="1" hangingPunct="1">
              <a:lnSpc>
                <a:spcPct val="80000"/>
              </a:lnSpc>
              <a:spcBef>
                <a:spcPct val="0"/>
              </a:spcBef>
              <a:buClr>
                <a:srgbClr val="990000"/>
              </a:buClr>
              <a:buFont typeface="Wingdings 3" panose="05040102010807070707" pitchFamily="18" charset="2"/>
              <a:buAutoNum type="arabicParenR" startAt="4"/>
              <a:defRPr/>
            </a:pPr>
            <a:r>
              <a:rPr lang="en-US" sz="4400" b="1">
                <a:solidFill>
                  <a:srgbClr val="000000"/>
                </a:solidFill>
                <a:effectLst>
                  <a:outerShdw blurRad="38100" dist="38100" dir="2700000" algn="tl">
                    <a:srgbClr val="FFFFFF"/>
                  </a:outerShdw>
                </a:effectLst>
                <a:latin typeface="Papyrus" panose="03070502060502030205" pitchFamily="66" charset="0"/>
              </a:rPr>
              <a:t>Checks &amp; Balances</a:t>
            </a:r>
          </a:p>
          <a:p>
            <a:pPr marL="1371600" lvl="2" indent="-457200" eaLnBrk="1" hangingPunct="1">
              <a:lnSpc>
                <a:spcPct val="80000"/>
              </a:lnSpc>
              <a:spcBef>
                <a:spcPct val="0"/>
              </a:spcBef>
              <a:buClr>
                <a:srgbClr val="990000"/>
              </a:buClr>
              <a:buFont typeface="Wingdings 3" panose="05040102010807070707" pitchFamily="18" charset="2"/>
              <a:buChar char="î"/>
              <a:defRPr/>
            </a:pPr>
            <a:r>
              <a:rPr lang="en-US" sz="4400" b="1">
                <a:solidFill>
                  <a:srgbClr val="000000"/>
                </a:solidFill>
                <a:effectLst>
                  <a:outerShdw blurRad="38100" dist="38100" dir="2700000" algn="tl">
                    <a:srgbClr val="FFFFFF"/>
                  </a:outerShdw>
                </a:effectLst>
                <a:latin typeface="Papyrus" panose="03070502060502030205" pitchFamily="66" charset="0"/>
              </a:rPr>
              <a:t>“If angels were to govern men, neither external nor internal controuls on government would be necessary.” – James Madison</a:t>
            </a:r>
          </a:p>
          <a:p>
            <a:pPr marL="1371600" lvl="2" indent="-457200" eaLnBrk="1" hangingPunct="1">
              <a:lnSpc>
                <a:spcPct val="80000"/>
              </a:lnSpc>
              <a:spcBef>
                <a:spcPct val="0"/>
              </a:spcBef>
              <a:buClr>
                <a:srgbClr val="990000"/>
              </a:buClr>
              <a:buFont typeface="Wingdings 3" panose="05040102010807070707" pitchFamily="18" charset="2"/>
              <a:buChar char="î"/>
              <a:defRPr/>
            </a:pPr>
            <a:r>
              <a:rPr lang="en-US" sz="4400" b="1">
                <a:solidFill>
                  <a:srgbClr val="000000"/>
                </a:solidFill>
                <a:effectLst>
                  <a:outerShdw blurRad="38100" dist="38100" dir="2700000" algn="tl">
                    <a:srgbClr val="FFFFFF"/>
                  </a:outerShdw>
                </a:effectLst>
                <a:latin typeface="Papyrus" panose="03070502060502030205" pitchFamily="66" charset="0"/>
              </a:rPr>
              <a:t>It was necessary to devise structures in the federal government to prevent excessive concentrations of power</a:t>
            </a:r>
          </a:p>
          <a:p>
            <a:pPr marL="1371600" lvl="2" indent="-457200" eaLnBrk="1" hangingPunct="1">
              <a:lnSpc>
                <a:spcPct val="80000"/>
              </a:lnSpc>
              <a:spcBef>
                <a:spcPct val="0"/>
              </a:spcBef>
              <a:buClr>
                <a:srgbClr val="990000"/>
              </a:buClr>
              <a:buFont typeface="Wingdings 3" panose="05040102010807070707" pitchFamily="18" charset="2"/>
              <a:buChar char="î"/>
              <a:defRPr/>
            </a:pPr>
            <a:r>
              <a:rPr lang="en-US" sz="4400" b="1">
                <a:solidFill>
                  <a:srgbClr val="000000"/>
                </a:solidFill>
                <a:effectLst>
                  <a:outerShdw blurRad="38100" dist="38100" dir="2700000" algn="tl">
                    <a:srgbClr val="FFFFFF"/>
                  </a:outerShdw>
                </a:effectLst>
                <a:latin typeface="Papyrus" panose="03070502060502030205" pitchFamily="66" charset="0"/>
              </a:rPr>
              <a:t>each branch exercises some control over the others</a:t>
            </a:r>
          </a:p>
        </p:txBody>
      </p:sp>
    </p:spTree>
    <p:extLst>
      <p:ext uri="{BB962C8B-B14F-4D97-AF65-F5344CB8AC3E}">
        <p14:creationId xmlns:p14="http://schemas.microsoft.com/office/powerpoint/2010/main" val="3793859997"/>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fade">
                                      <p:cBhvr>
                                        <p:cTn id="7" dur="1000"/>
                                        <p:tgtEl>
                                          <p:spTgt spid="112643">
                                            <p:txEl>
                                              <p:pRg st="0" end="0"/>
                                            </p:txEl>
                                          </p:spTgt>
                                        </p:tgtEl>
                                      </p:cBhvr>
                                    </p:animEffect>
                                    <p:anim calcmode="lin" valueType="num">
                                      <p:cBhvr>
                                        <p:cTn id="8" dur="1000" fill="hold"/>
                                        <p:tgtEl>
                                          <p:spTgt spid="1126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4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12643">
                                            <p:txEl>
                                              <p:pRg st="1" end="1"/>
                                            </p:txEl>
                                          </p:spTgt>
                                        </p:tgtEl>
                                        <p:attrNameLst>
                                          <p:attrName>style.visibility</p:attrName>
                                        </p:attrNameLst>
                                      </p:cBhvr>
                                      <p:to>
                                        <p:strVal val="visible"/>
                                      </p:to>
                                    </p:set>
                                    <p:animEffect transition="in" filter="fade">
                                      <p:cBhvr>
                                        <p:cTn id="12" dur="1000"/>
                                        <p:tgtEl>
                                          <p:spTgt spid="112643">
                                            <p:txEl>
                                              <p:pRg st="1" end="1"/>
                                            </p:txEl>
                                          </p:spTgt>
                                        </p:tgtEl>
                                      </p:cBhvr>
                                    </p:animEffect>
                                    <p:anim calcmode="lin" valueType="num">
                                      <p:cBhvr>
                                        <p:cTn id="13" dur="1000" fill="hold"/>
                                        <p:tgtEl>
                                          <p:spTgt spid="11264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264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12643">
                                            <p:txEl>
                                              <p:pRg st="2" end="2"/>
                                            </p:txEl>
                                          </p:spTgt>
                                        </p:tgtEl>
                                        <p:attrNameLst>
                                          <p:attrName>style.visibility</p:attrName>
                                        </p:attrNameLst>
                                      </p:cBhvr>
                                      <p:to>
                                        <p:strVal val="visible"/>
                                      </p:to>
                                    </p:set>
                                    <p:animEffect transition="in" filter="fade">
                                      <p:cBhvr>
                                        <p:cTn id="17" dur="1000"/>
                                        <p:tgtEl>
                                          <p:spTgt spid="112643">
                                            <p:txEl>
                                              <p:pRg st="2" end="2"/>
                                            </p:txEl>
                                          </p:spTgt>
                                        </p:tgtEl>
                                      </p:cBhvr>
                                    </p:animEffect>
                                    <p:anim calcmode="lin" valueType="num">
                                      <p:cBhvr>
                                        <p:cTn id="18" dur="1000" fill="hold"/>
                                        <p:tgtEl>
                                          <p:spTgt spid="11264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1264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12643">
                                            <p:txEl>
                                              <p:pRg st="3" end="3"/>
                                            </p:txEl>
                                          </p:spTgt>
                                        </p:tgtEl>
                                        <p:attrNameLst>
                                          <p:attrName>style.visibility</p:attrName>
                                        </p:attrNameLst>
                                      </p:cBhvr>
                                      <p:to>
                                        <p:strVal val="visible"/>
                                      </p:to>
                                    </p:set>
                                    <p:animEffect transition="in" filter="fade">
                                      <p:cBhvr>
                                        <p:cTn id="22" dur="1000"/>
                                        <p:tgtEl>
                                          <p:spTgt spid="112643">
                                            <p:txEl>
                                              <p:pRg st="3" end="3"/>
                                            </p:txEl>
                                          </p:spTgt>
                                        </p:tgtEl>
                                      </p:cBhvr>
                                    </p:animEffect>
                                    <p:anim calcmode="lin" valueType="num">
                                      <p:cBhvr>
                                        <p:cTn id="23" dur="1000" fill="hold"/>
                                        <p:tgtEl>
                                          <p:spTgt spid="11264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1264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Lst>
  </p:timing>
</p:sld>
</file>

<file path=ppt/theme/theme1.xml><?xml version="1.0" encoding="utf-8"?>
<a:theme xmlns:a="http://schemas.openxmlformats.org/drawingml/2006/main" name="Dark circuitry design template">
  <a:themeElements>
    <a:clrScheme name="Dark circuitry design template 10">
      <a:dk1>
        <a:srgbClr val="F37F5B"/>
      </a:dk1>
      <a:lt1>
        <a:srgbClr val="D7B47B"/>
      </a:lt1>
      <a:dk2>
        <a:srgbClr val="EEB6A0"/>
      </a:dk2>
      <a:lt2>
        <a:srgbClr val="2D2015"/>
      </a:lt2>
      <a:accent1>
        <a:srgbClr val="FBDAC5"/>
      </a:accent1>
      <a:accent2>
        <a:srgbClr val="8F5F2F"/>
      </a:accent2>
      <a:accent3>
        <a:srgbClr val="E8D6BF"/>
      </a:accent3>
      <a:accent4>
        <a:srgbClr val="D06C4C"/>
      </a:accent4>
      <a:accent5>
        <a:srgbClr val="FDEADF"/>
      </a:accent5>
      <a:accent6>
        <a:srgbClr val="81552A"/>
      </a:accent6>
      <a:hlink>
        <a:srgbClr val="E24A06"/>
      </a:hlink>
      <a:folHlink>
        <a:srgbClr val="B38B79"/>
      </a:folHlink>
    </a:clrScheme>
    <a:fontScheme name="Dark circuitry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ark circuitry design template 1">
        <a:dk1>
          <a:srgbClr val="FED1B2"/>
        </a:dk1>
        <a:lt1>
          <a:srgbClr val="FFE2D3"/>
        </a:lt1>
        <a:dk2>
          <a:srgbClr val="FFBD99"/>
        </a:dk2>
        <a:lt2>
          <a:srgbClr val="808080"/>
        </a:lt2>
        <a:accent1>
          <a:srgbClr val="C76F57"/>
        </a:accent1>
        <a:accent2>
          <a:srgbClr val="FF9966"/>
        </a:accent2>
        <a:accent3>
          <a:srgbClr val="FFEEE6"/>
        </a:accent3>
        <a:accent4>
          <a:srgbClr val="D9B297"/>
        </a:accent4>
        <a:accent5>
          <a:srgbClr val="E0BBB4"/>
        </a:accent5>
        <a:accent6>
          <a:srgbClr val="E78A5C"/>
        </a:accent6>
        <a:hlink>
          <a:srgbClr val="663300"/>
        </a:hlink>
        <a:folHlink>
          <a:srgbClr val="FFFFCC"/>
        </a:folHlink>
      </a:clrScheme>
      <a:clrMap bg1="lt1" tx1="dk1" bg2="lt2" tx2="dk2" accent1="accent1" accent2="accent2" accent3="accent3" accent4="accent4" accent5="accent5" accent6="accent6" hlink="hlink" folHlink="folHlink"/>
    </a:extraClrScheme>
    <a:extraClrScheme>
      <a:clrScheme name="Dark circuitry design template 2">
        <a:dk1>
          <a:srgbClr val="FFB199"/>
        </a:dk1>
        <a:lt1>
          <a:srgbClr val="FFEFDF"/>
        </a:lt1>
        <a:dk2>
          <a:srgbClr val="FFCC99"/>
        </a:dk2>
        <a:lt2>
          <a:srgbClr val="969696"/>
        </a:lt2>
        <a:accent1>
          <a:srgbClr val="C9672B"/>
        </a:accent1>
        <a:accent2>
          <a:srgbClr val="FF9966"/>
        </a:accent2>
        <a:accent3>
          <a:srgbClr val="FFF6EC"/>
        </a:accent3>
        <a:accent4>
          <a:srgbClr val="DA9782"/>
        </a:accent4>
        <a:accent5>
          <a:srgbClr val="E1B8AC"/>
        </a:accent5>
        <a:accent6>
          <a:srgbClr val="E78A5C"/>
        </a:accent6>
        <a:hlink>
          <a:srgbClr val="FFCC00"/>
        </a:hlink>
        <a:folHlink>
          <a:srgbClr val="663300"/>
        </a:folHlink>
      </a:clrScheme>
      <a:clrMap bg1="lt1" tx1="dk1" bg2="lt2" tx2="dk2" accent1="accent1" accent2="accent2" accent3="accent3" accent4="accent4" accent5="accent5" accent6="accent6" hlink="hlink" folHlink="folHlink"/>
    </a:extraClrScheme>
    <a:extraClrScheme>
      <a:clrScheme name="Dark circuitry design template 3">
        <a:dk1>
          <a:srgbClr val="C0816A"/>
        </a:dk1>
        <a:lt1>
          <a:srgbClr val="FFECCD"/>
        </a:lt1>
        <a:dk2>
          <a:srgbClr val="FFA979"/>
        </a:dk2>
        <a:lt2>
          <a:srgbClr val="808080"/>
        </a:lt2>
        <a:accent1>
          <a:srgbClr val="FFCC99"/>
        </a:accent1>
        <a:accent2>
          <a:srgbClr val="990000"/>
        </a:accent2>
        <a:accent3>
          <a:srgbClr val="FFF4E3"/>
        </a:accent3>
        <a:accent4>
          <a:srgbClr val="A46D59"/>
        </a:accent4>
        <a:accent5>
          <a:srgbClr val="FFE2CA"/>
        </a:accent5>
        <a:accent6>
          <a:srgbClr val="8A00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
      <a:clrScheme name="Dark circuitry design template 4">
        <a:dk1>
          <a:srgbClr val="E28658"/>
        </a:dk1>
        <a:lt1>
          <a:srgbClr val="FFFFD9"/>
        </a:lt1>
        <a:dk2>
          <a:srgbClr val="FEBE9A"/>
        </a:dk2>
        <a:lt2>
          <a:srgbClr val="777777"/>
        </a:lt2>
        <a:accent1>
          <a:srgbClr val="FFFFF7"/>
        </a:accent1>
        <a:accent2>
          <a:srgbClr val="969696"/>
        </a:accent2>
        <a:accent3>
          <a:srgbClr val="FFFFE9"/>
        </a:accent3>
        <a:accent4>
          <a:srgbClr val="C1724A"/>
        </a:accent4>
        <a:accent5>
          <a:srgbClr val="FFFFFA"/>
        </a:accent5>
        <a:accent6>
          <a:srgbClr val="878787"/>
        </a:accent6>
        <a:hlink>
          <a:srgbClr val="FF5050"/>
        </a:hlink>
        <a:folHlink>
          <a:srgbClr val="4D4D4D"/>
        </a:folHlink>
      </a:clrScheme>
      <a:clrMap bg1="lt1" tx1="dk1" bg2="lt2" tx2="dk2" accent1="accent1" accent2="accent2" accent3="accent3" accent4="accent4" accent5="accent5" accent6="accent6" hlink="hlink" folHlink="folHlink"/>
    </a:extraClrScheme>
    <a:extraClrScheme>
      <a:clrScheme name="Dark circuitry design template 5">
        <a:dk1>
          <a:srgbClr val="333333"/>
        </a:dk1>
        <a:lt1>
          <a:srgbClr val="FFFFFF"/>
        </a:lt1>
        <a:dk2>
          <a:srgbClr val="F8F8F8"/>
        </a:dk2>
        <a:lt2>
          <a:srgbClr val="EAEAEA"/>
        </a:lt2>
        <a:accent1>
          <a:srgbClr val="C0C0C0"/>
        </a:accent1>
        <a:accent2>
          <a:srgbClr val="808080"/>
        </a:accent2>
        <a:accent3>
          <a:srgbClr val="FBFBFB"/>
        </a:accent3>
        <a:accent4>
          <a:srgbClr val="DADADA"/>
        </a:accent4>
        <a:accent5>
          <a:srgbClr val="DCDCDC"/>
        </a:accent5>
        <a:accent6>
          <a:srgbClr val="737373"/>
        </a:accent6>
        <a:hlink>
          <a:srgbClr val="4D4D4D"/>
        </a:hlink>
        <a:folHlink>
          <a:srgbClr val="F8F8F8"/>
        </a:folHlink>
      </a:clrScheme>
      <a:clrMap bg1="dk2" tx1="lt1" bg2="dk1" tx2="lt2" accent1="accent1" accent2="accent2" accent3="accent3" accent4="accent4" accent5="accent5" accent6="accent6" hlink="hlink" folHlink="folHlink"/>
    </a:extraClrScheme>
    <a:extraClrScheme>
      <a:clrScheme name="Dark circuitry design template 6">
        <a:dk1>
          <a:srgbClr val="005A58"/>
        </a:dk1>
        <a:lt1>
          <a:srgbClr val="FFEDDB"/>
        </a:lt1>
        <a:dk2>
          <a:srgbClr val="D7DCC8"/>
        </a:dk2>
        <a:lt2>
          <a:srgbClr val="FFB699"/>
        </a:lt2>
        <a:accent1>
          <a:srgbClr val="E8602A"/>
        </a:accent1>
        <a:accent2>
          <a:srgbClr val="B08962"/>
        </a:accent2>
        <a:accent3>
          <a:srgbClr val="E8EBE0"/>
        </a:accent3>
        <a:accent4>
          <a:srgbClr val="DACABB"/>
        </a:accent4>
        <a:accent5>
          <a:srgbClr val="F2B6AC"/>
        </a:accent5>
        <a:accent6>
          <a:srgbClr val="9F7C58"/>
        </a:accent6>
        <a:hlink>
          <a:srgbClr val="800000"/>
        </a:hlink>
        <a:folHlink>
          <a:srgbClr val="FFFFCC"/>
        </a:folHlink>
      </a:clrScheme>
      <a:clrMap bg1="dk2" tx1="lt1" bg2="dk1" tx2="lt2" accent1="accent1" accent2="accent2" accent3="accent3" accent4="accent4" accent5="accent5" accent6="accent6" hlink="hlink" folHlink="folHlink"/>
    </a:extraClrScheme>
    <a:extraClrScheme>
      <a:clrScheme name="Dark circuitry design template 7">
        <a:dk1>
          <a:srgbClr val="003366"/>
        </a:dk1>
        <a:lt1>
          <a:srgbClr val="FFDAD3"/>
        </a:lt1>
        <a:dk2>
          <a:srgbClr val="99CCFF"/>
        </a:dk2>
        <a:lt2>
          <a:srgbClr val="FBA993"/>
        </a:lt2>
        <a:accent1>
          <a:srgbClr val="990000"/>
        </a:accent1>
        <a:accent2>
          <a:srgbClr val="B05800"/>
        </a:accent2>
        <a:accent3>
          <a:srgbClr val="CAE2FF"/>
        </a:accent3>
        <a:accent4>
          <a:srgbClr val="DABAB4"/>
        </a:accent4>
        <a:accent5>
          <a:srgbClr val="CAAAAA"/>
        </a:accent5>
        <a:accent6>
          <a:srgbClr val="9F4F00"/>
        </a:accent6>
        <a:hlink>
          <a:srgbClr val="FF9966"/>
        </a:hlink>
        <a:folHlink>
          <a:srgbClr val="FFD9C1"/>
        </a:folHlink>
      </a:clrScheme>
      <a:clrMap bg1="dk2" tx1="lt1" bg2="dk1" tx2="lt2" accent1="accent1" accent2="accent2" accent3="accent3" accent4="accent4" accent5="accent5" accent6="accent6" hlink="hlink" folHlink="folHlink"/>
    </a:extraClrScheme>
    <a:extraClrScheme>
      <a:clrScheme name="Dark circuitry design template 8">
        <a:dk1>
          <a:srgbClr val="336699"/>
        </a:dk1>
        <a:lt1>
          <a:srgbClr val="FFE0C1"/>
        </a:lt1>
        <a:dk2>
          <a:srgbClr val="C0C0C0"/>
        </a:dk2>
        <a:lt2>
          <a:srgbClr val="F2CFBC"/>
        </a:lt2>
        <a:accent1>
          <a:srgbClr val="CA4820"/>
        </a:accent1>
        <a:accent2>
          <a:srgbClr val="777777"/>
        </a:accent2>
        <a:accent3>
          <a:srgbClr val="DCDCDC"/>
        </a:accent3>
        <a:accent4>
          <a:srgbClr val="DABFA4"/>
        </a:accent4>
        <a:accent5>
          <a:srgbClr val="E1B1AB"/>
        </a:accent5>
        <a:accent6>
          <a:srgbClr val="6B6B6B"/>
        </a:accent6>
        <a:hlink>
          <a:srgbClr val="660033"/>
        </a:hlink>
        <a:folHlink>
          <a:srgbClr val="F0E500"/>
        </a:folHlink>
      </a:clrScheme>
      <a:clrMap bg1="dk2" tx1="lt1" bg2="dk1" tx2="lt2" accent1="accent1" accent2="accent2" accent3="accent3" accent4="accent4" accent5="accent5" accent6="accent6" hlink="hlink" folHlink="folHlink"/>
    </a:extraClrScheme>
    <a:extraClrScheme>
      <a:clrScheme name="Dark circuitry design template 9">
        <a:dk1>
          <a:srgbClr val="777777"/>
        </a:dk1>
        <a:lt1>
          <a:srgbClr val="EAEAEA"/>
        </a:lt1>
        <a:dk2>
          <a:srgbClr val="949787"/>
        </a:dk2>
        <a:lt2>
          <a:srgbClr val="EDC5AF"/>
        </a:lt2>
        <a:accent1>
          <a:srgbClr val="C27552"/>
        </a:accent1>
        <a:accent2>
          <a:srgbClr val="990000"/>
        </a:accent2>
        <a:accent3>
          <a:srgbClr val="C8C9C3"/>
        </a:accent3>
        <a:accent4>
          <a:srgbClr val="C8C8C8"/>
        </a:accent4>
        <a:accent5>
          <a:srgbClr val="DDBDB3"/>
        </a:accent5>
        <a:accent6>
          <a:srgbClr val="8A0000"/>
        </a:accent6>
        <a:hlink>
          <a:srgbClr val="FFA867"/>
        </a:hlink>
        <a:folHlink>
          <a:srgbClr val="E9DCB9"/>
        </a:folHlink>
      </a:clrScheme>
      <a:clrMap bg1="dk2" tx1="lt1" bg2="dk1" tx2="lt2" accent1="accent1" accent2="accent2" accent3="accent3" accent4="accent4" accent5="accent5" accent6="accent6" hlink="hlink" folHlink="folHlink"/>
    </a:extraClrScheme>
    <a:extraClrScheme>
      <a:clrScheme name="Dark circuitry design template 10">
        <a:dk1>
          <a:srgbClr val="F37F5B"/>
        </a:dk1>
        <a:lt1>
          <a:srgbClr val="D7B47B"/>
        </a:lt1>
        <a:dk2>
          <a:srgbClr val="EEB6A0"/>
        </a:dk2>
        <a:lt2>
          <a:srgbClr val="2D2015"/>
        </a:lt2>
        <a:accent1>
          <a:srgbClr val="FBDAC5"/>
        </a:accent1>
        <a:accent2>
          <a:srgbClr val="8F5F2F"/>
        </a:accent2>
        <a:accent3>
          <a:srgbClr val="E8D6BF"/>
        </a:accent3>
        <a:accent4>
          <a:srgbClr val="D06C4C"/>
        </a:accent4>
        <a:accent5>
          <a:srgbClr val="FDEADF"/>
        </a:accent5>
        <a:accent6>
          <a:srgbClr val="81552A"/>
        </a:accent6>
        <a:hlink>
          <a:srgbClr val="E24A06"/>
        </a:hlink>
        <a:folHlink>
          <a:srgbClr val="B38B79"/>
        </a:folHlink>
      </a:clrScheme>
      <a:clrMap bg1="lt1" tx1="dk1" bg2="lt2" tx2="dk2" accent1="accent1" accent2="accent2" accent3="accent3" accent4="accent4" accent5="accent5" accent6="accent6" hlink="hlink" folHlink="folHlink"/>
    </a:extraClrScheme>
    <a:extraClrScheme>
      <a:clrScheme name="Dark circuitry design template 11">
        <a:dk1>
          <a:srgbClr val="5C1F00"/>
        </a:dk1>
        <a:lt1>
          <a:srgbClr val="FFDFB9"/>
        </a:lt1>
        <a:dk2>
          <a:srgbClr val="D80000"/>
        </a:dk2>
        <a:lt2>
          <a:srgbClr val="F5A27D"/>
        </a:lt2>
        <a:accent1>
          <a:srgbClr val="CC3300"/>
        </a:accent1>
        <a:accent2>
          <a:srgbClr val="BE7960"/>
        </a:accent2>
        <a:accent3>
          <a:srgbClr val="E9AAAA"/>
        </a:accent3>
        <a:accent4>
          <a:srgbClr val="DABE9E"/>
        </a:accent4>
        <a:accent5>
          <a:srgbClr val="E2ADAA"/>
        </a:accent5>
        <a:accent6>
          <a:srgbClr val="AC6D56"/>
        </a:accent6>
        <a:hlink>
          <a:srgbClr val="FFD5A7"/>
        </a:hlink>
        <a:folHlink>
          <a:srgbClr val="D3A219"/>
        </a:folHlink>
      </a:clrScheme>
      <a:clrMap bg1="dk2" tx1="lt1" bg2="dk1" tx2="lt2" accent1="accent1" accent2="accent2" accent3="accent3" accent4="accent4" accent5="accent5" accent6="accent6" hlink="hlink" folHlink="folHlink"/>
    </a:extraClrScheme>
    <a:extraClrScheme>
      <a:clrScheme name="Dark circuitry design template 12">
        <a:dk1>
          <a:srgbClr val="3E3E5C"/>
        </a:dk1>
        <a:lt1>
          <a:srgbClr val="FFCDA7"/>
        </a:lt1>
        <a:dk2>
          <a:srgbClr val="F6C282"/>
        </a:dk2>
        <a:lt2>
          <a:srgbClr val="FFCCAF"/>
        </a:lt2>
        <a:accent1>
          <a:srgbClr val="DD7555"/>
        </a:accent1>
        <a:accent2>
          <a:srgbClr val="FE6E02"/>
        </a:accent2>
        <a:accent3>
          <a:srgbClr val="FADDC1"/>
        </a:accent3>
        <a:accent4>
          <a:srgbClr val="DAAF8E"/>
        </a:accent4>
        <a:accent5>
          <a:srgbClr val="EBBDB4"/>
        </a:accent5>
        <a:accent6>
          <a:srgbClr val="E66302"/>
        </a:accent6>
        <a:hlink>
          <a:srgbClr val="F4C9AE"/>
        </a:hlink>
        <a:folHlink>
          <a:srgbClr val="CC33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Dark circuitry design template</Template>
  <TotalTime>2840</TotalTime>
  <Words>491</Words>
  <Application>Microsoft Office PowerPoint</Application>
  <PresentationFormat>On-screen Show (4:3)</PresentationFormat>
  <Paragraphs>63</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Papyrus</vt:lpstr>
      <vt:lpstr>Wingdings</vt:lpstr>
      <vt:lpstr>Wingdings 3</vt:lpstr>
      <vt:lpstr>Dark circuitry design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Constitution</dc:title>
  <dc:creator>Owner</dc:creator>
  <cp:lastModifiedBy>Rich Bradley</cp:lastModifiedBy>
  <cp:revision>134</cp:revision>
  <cp:lastPrinted>2017-08-29T17:32:14Z</cp:lastPrinted>
  <dcterms:created xsi:type="dcterms:W3CDTF">2007-04-13T00:34:49Z</dcterms:created>
  <dcterms:modified xsi:type="dcterms:W3CDTF">2020-04-06T15:27:05Z</dcterms:modified>
</cp:coreProperties>
</file>